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0" r:id="rId3"/>
    <p:sldId id="281" r:id="rId4"/>
    <p:sldId id="284" r:id="rId5"/>
    <p:sldId id="285" r:id="rId6"/>
    <p:sldId id="282" r:id="rId7"/>
    <p:sldId id="283" r:id="rId8"/>
    <p:sldId id="259" r:id="rId9"/>
    <p:sldId id="257" r:id="rId10"/>
    <p:sldId id="268" r:id="rId11"/>
    <p:sldId id="273" r:id="rId12"/>
    <p:sldId id="272" r:id="rId13"/>
    <p:sldId id="276" r:id="rId14"/>
    <p:sldId id="277" r:id="rId15"/>
    <p:sldId id="266" r:id="rId16"/>
    <p:sldId id="279" r:id="rId17"/>
    <p:sldId id="286" r:id="rId1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2"/>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004" autoAdjust="0"/>
  </p:normalViewPr>
  <p:slideViewPr>
    <p:cSldViewPr>
      <p:cViewPr>
        <p:scale>
          <a:sx n="75" d="100"/>
          <a:sy n="75" d="100"/>
        </p:scale>
        <p:origin x="-59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12117-9984-48C5-92A3-F45978347BF6}" type="doc">
      <dgm:prSet loTypeId="urn:microsoft.com/office/officeart/2005/8/layout/hierarchy3" loCatId="hierarchy" qsTypeId="urn:microsoft.com/office/officeart/2005/8/quickstyle/3d5" qsCatId="3D" csTypeId="urn:microsoft.com/office/officeart/2005/8/colors/accent2_2" csCatId="accent2" phldr="1"/>
      <dgm:spPr/>
      <dgm:t>
        <a:bodyPr/>
        <a:lstStyle/>
        <a:p>
          <a:endParaRPr lang="en-GB"/>
        </a:p>
      </dgm:t>
    </dgm:pt>
    <dgm:pt modelId="{6FB7FF85-8F8B-4BFF-87A7-92828C4959D4}">
      <dgm:prSet phldrT="[Text]"/>
      <dgm:spPr/>
      <dgm:t>
        <a:bodyPr/>
        <a:lstStyle/>
        <a:p>
          <a:r>
            <a:rPr lang="en-GB" dirty="0" smtClean="0"/>
            <a:t>Presiding Elder Darius Thomson </a:t>
          </a:r>
          <a:endParaRPr lang="en-GB" dirty="0"/>
        </a:p>
      </dgm:t>
    </dgm:pt>
    <dgm:pt modelId="{F9110358-35C0-4354-A11B-D0A0EAC8F942}" type="parTrans" cxnId="{3965E604-F362-493E-9E4A-3E78DBA96B7E}">
      <dgm:prSet/>
      <dgm:spPr/>
      <dgm:t>
        <a:bodyPr/>
        <a:lstStyle/>
        <a:p>
          <a:endParaRPr lang="en-GB"/>
        </a:p>
      </dgm:t>
    </dgm:pt>
    <dgm:pt modelId="{95994400-265C-457B-9F9A-36F3940CA557}" type="sibTrans" cxnId="{3965E604-F362-493E-9E4A-3E78DBA96B7E}">
      <dgm:prSet/>
      <dgm:spPr/>
      <dgm:t>
        <a:bodyPr/>
        <a:lstStyle/>
        <a:p>
          <a:endParaRPr lang="en-GB"/>
        </a:p>
      </dgm:t>
    </dgm:pt>
    <dgm:pt modelId="{A39F6B79-0E00-41E3-97AA-FB15A5569F4E}">
      <dgm:prSet phldrT="[Text]"/>
      <dgm:spPr/>
      <dgm:t>
        <a:bodyPr/>
        <a:lstStyle/>
        <a:p>
          <a:r>
            <a:rPr lang="en-GB" dirty="0" smtClean="0"/>
            <a:t>Glenn </a:t>
          </a:r>
          <a:r>
            <a:rPr lang="en-GB" dirty="0" err="1" smtClean="0"/>
            <a:t>Gyimah</a:t>
          </a:r>
          <a:endParaRPr lang="en-GB" dirty="0"/>
        </a:p>
      </dgm:t>
    </dgm:pt>
    <dgm:pt modelId="{E0EE482B-FD80-4FD8-9F3B-6F6C0A7A448C}" type="parTrans" cxnId="{ACB9BC64-C805-4365-BFD2-F318034D574A}">
      <dgm:prSet/>
      <dgm:spPr/>
      <dgm:t>
        <a:bodyPr/>
        <a:lstStyle/>
        <a:p>
          <a:endParaRPr lang="en-GB"/>
        </a:p>
      </dgm:t>
    </dgm:pt>
    <dgm:pt modelId="{F34DE98F-E471-4374-88CB-B8DDF919473A}" type="sibTrans" cxnId="{ACB9BC64-C805-4365-BFD2-F318034D574A}">
      <dgm:prSet/>
      <dgm:spPr/>
      <dgm:t>
        <a:bodyPr/>
        <a:lstStyle/>
        <a:p>
          <a:endParaRPr lang="en-GB"/>
        </a:p>
      </dgm:t>
    </dgm:pt>
    <dgm:pt modelId="{F0554100-580A-4A16-ABA5-E428601758D4}">
      <dgm:prSet phldrT="[Text]"/>
      <dgm:spPr/>
      <dgm:t>
        <a:bodyPr/>
        <a:lstStyle/>
        <a:p>
          <a:r>
            <a:rPr lang="en-GB" dirty="0" smtClean="0"/>
            <a:t>Eddie </a:t>
          </a:r>
          <a:r>
            <a:rPr lang="en-GB" dirty="0" err="1" smtClean="0"/>
            <a:t>Lawrimore</a:t>
          </a:r>
          <a:r>
            <a:rPr lang="en-GB" dirty="0" smtClean="0"/>
            <a:t> </a:t>
          </a:r>
          <a:endParaRPr lang="en-GB" dirty="0"/>
        </a:p>
      </dgm:t>
    </dgm:pt>
    <dgm:pt modelId="{33C87C38-542C-4755-ACE4-858960C4C2C2}" type="parTrans" cxnId="{1CAF8A6D-EE71-4DBE-9D9A-A8F4B439B1B9}">
      <dgm:prSet/>
      <dgm:spPr/>
      <dgm:t>
        <a:bodyPr/>
        <a:lstStyle/>
        <a:p>
          <a:endParaRPr lang="en-GB"/>
        </a:p>
      </dgm:t>
    </dgm:pt>
    <dgm:pt modelId="{7D01CA0B-854A-4321-AE96-BCEB1B30D2B4}" type="sibTrans" cxnId="{1CAF8A6D-EE71-4DBE-9D9A-A8F4B439B1B9}">
      <dgm:prSet/>
      <dgm:spPr/>
      <dgm:t>
        <a:bodyPr/>
        <a:lstStyle/>
        <a:p>
          <a:endParaRPr lang="en-GB"/>
        </a:p>
      </dgm:t>
    </dgm:pt>
    <dgm:pt modelId="{9F573D78-45A8-49DC-89F0-CABE30ADF9C2}">
      <dgm:prSet phldrT="[Text]"/>
      <dgm:spPr/>
      <dgm:t>
        <a:bodyPr/>
        <a:lstStyle/>
        <a:p>
          <a:r>
            <a:rPr lang="en-GB" dirty="0" smtClean="0"/>
            <a:t>Head Deacon Alfred Leong</a:t>
          </a:r>
          <a:endParaRPr lang="en-GB" dirty="0"/>
        </a:p>
      </dgm:t>
    </dgm:pt>
    <dgm:pt modelId="{394AD2E6-B3EC-40DF-B84D-D016351C40F0}" type="parTrans" cxnId="{C6C3132D-34FB-469E-B8B0-2C4F8A9EC9DB}">
      <dgm:prSet/>
      <dgm:spPr/>
      <dgm:t>
        <a:bodyPr/>
        <a:lstStyle/>
        <a:p>
          <a:endParaRPr lang="en-GB"/>
        </a:p>
      </dgm:t>
    </dgm:pt>
    <dgm:pt modelId="{272D7E5A-ADE7-48F1-9526-F3AAB98E55BE}" type="sibTrans" cxnId="{C6C3132D-34FB-469E-B8B0-2C4F8A9EC9DB}">
      <dgm:prSet/>
      <dgm:spPr/>
      <dgm:t>
        <a:bodyPr/>
        <a:lstStyle/>
        <a:p>
          <a:endParaRPr lang="en-GB"/>
        </a:p>
      </dgm:t>
    </dgm:pt>
    <dgm:pt modelId="{B1BC1649-01E4-4EEF-A8DB-97881B59E0B0}">
      <dgm:prSet phldrT="[Text]"/>
      <dgm:spPr/>
      <dgm:t>
        <a:bodyPr/>
        <a:lstStyle/>
        <a:p>
          <a:r>
            <a:rPr lang="en-GB" dirty="0" smtClean="0"/>
            <a:t>Richard Wong</a:t>
          </a:r>
          <a:endParaRPr lang="en-GB" dirty="0"/>
        </a:p>
      </dgm:t>
    </dgm:pt>
    <dgm:pt modelId="{F1F5C345-522F-4782-9204-2F629F4867A4}" type="parTrans" cxnId="{7C14CB7A-7A2F-45AC-90CB-749E4DEDAD87}">
      <dgm:prSet/>
      <dgm:spPr/>
      <dgm:t>
        <a:bodyPr/>
        <a:lstStyle/>
        <a:p>
          <a:endParaRPr lang="en-GB"/>
        </a:p>
      </dgm:t>
    </dgm:pt>
    <dgm:pt modelId="{C69FC7E5-71F7-45AB-AADC-7D8E1FE147EE}" type="sibTrans" cxnId="{7C14CB7A-7A2F-45AC-90CB-749E4DEDAD87}">
      <dgm:prSet/>
      <dgm:spPr/>
      <dgm:t>
        <a:bodyPr/>
        <a:lstStyle/>
        <a:p>
          <a:endParaRPr lang="en-GB"/>
        </a:p>
      </dgm:t>
    </dgm:pt>
    <dgm:pt modelId="{BED8BA5E-8091-4FC2-9CCD-383BB96E5E1B}">
      <dgm:prSet phldrT="[Text]"/>
      <dgm:spPr/>
      <dgm:t>
        <a:bodyPr/>
        <a:lstStyle/>
        <a:p>
          <a:r>
            <a:rPr lang="en-GB" dirty="0" smtClean="0"/>
            <a:t>Graham Noble</a:t>
          </a:r>
          <a:endParaRPr lang="en-GB" dirty="0"/>
        </a:p>
      </dgm:t>
    </dgm:pt>
    <dgm:pt modelId="{67C0C20C-7FED-43DA-A3AF-1D10E108BA0E}" type="parTrans" cxnId="{7F95839E-0F15-4DF1-9F3E-EA27E425D361}">
      <dgm:prSet/>
      <dgm:spPr/>
      <dgm:t>
        <a:bodyPr/>
        <a:lstStyle/>
        <a:p>
          <a:endParaRPr lang="en-GB"/>
        </a:p>
      </dgm:t>
    </dgm:pt>
    <dgm:pt modelId="{ED9FBF1E-B31B-408F-877D-7377C28BA3BA}" type="sibTrans" cxnId="{7F95839E-0F15-4DF1-9F3E-EA27E425D361}">
      <dgm:prSet/>
      <dgm:spPr/>
      <dgm:t>
        <a:bodyPr/>
        <a:lstStyle/>
        <a:p>
          <a:endParaRPr lang="en-GB"/>
        </a:p>
      </dgm:t>
    </dgm:pt>
    <dgm:pt modelId="{8FC76F52-4E1A-4FCC-9715-1064F6B3D1B5}">
      <dgm:prSet/>
      <dgm:spPr/>
      <dgm:t>
        <a:bodyPr/>
        <a:lstStyle/>
        <a:p>
          <a:r>
            <a:rPr lang="en-GB" dirty="0" smtClean="0"/>
            <a:t>Jason Dexter</a:t>
          </a:r>
          <a:endParaRPr lang="en-GB" dirty="0"/>
        </a:p>
      </dgm:t>
    </dgm:pt>
    <dgm:pt modelId="{A640BDDE-CE2C-4AED-9CF1-4FB7BE79D6A6}" type="parTrans" cxnId="{A25FC117-DE33-4F0D-AD66-6A6BC239B96C}">
      <dgm:prSet/>
      <dgm:spPr/>
      <dgm:t>
        <a:bodyPr/>
        <a:lstStyle/>
        <a:p>
          <a:endParaRPr lang="en-GB"/>
        </a:p>
      </dgm:t>
    </dgm:pt>
    <dgm:pt modelId="{077900BA-B9D9-4A6B-92DF-748E69097921}" type="sibTrans" cxnId="{A25FC117-DE33-4F0D-AD66-6A6BC239B96C}">
      <dgm:prSet/>
      <dgm:spPr/>
      <dgm:t>
        <a:bodyPr/>
        <a:lstStyle/>
        <a:p>
          <a:endParaRPr lang="en-GB"/>
        </a:p>
      </dgm:t>
    </dgm:pt>
    <dgm:pt modelId="{5EF15C35-E5D6-4AFF-8042-806DDE2B9EE3}">
      <dgm:prSet/>
      <dgm:spPr/>
      <dgm:t>
        <a:bodyPr/>
        <a:lstStyle/>
        <a:p>
          <a:r>
            <a:rPr lang="en-GB" dirty="0" smtClean="0"/>
            <a:t>Martin </a:t>
          </a:r>
          <a:r>
            <a:rPr lang="en-GB" dirty="0" err="1" smtClean="0"/>
            <a:t>Asare</a:t>
          </a:r>
          <a:endParaRPr lang="en-GB" dirty="0"/>
        </a:p>
      </dgm:t>
    </dgm:pt>
    <dgm:pt modelId="{9D72D52D-B81F-4532-82D5-987A7DC95347}" type="parTrans" cxnId="{80C92CA9-69B7-4842-A0C4-0283C320DB03}">
      <dgm:prSet/>
      <dgm:spPr/>
      <dgm:t>
        <a:bodyPr/>
        <a:lstStyle/>
        <a:p>
          <a:endParaRPr lang="en-GB"/>
        </a:p>
      </dgm:t>
    </dgm:pt>
    <dgm:pt modelId="{25576722-D48A-4427-9682-802E24C742F9}" type="sibTrans" cxnId="{80C92CA9-69B7-4842-A0C4-0283C320DB03}">
      <dgm:prSet/>
      <dgm:spPr/>
      <dgm:t>
        <a:bodyPr/>
        <a:lstStyle/>
        <a:p>
          <a:endParaRPr lang="en-GB"/>
        </a:p>
      </dgm:t>
    </dgm:pt>
    <dgm:pt modelId="{14B7258C-3ABA-4232-84BA-997AF0568F5A}" type="pres">
      <dgm:prSet presAssocID="{76712117-9984-48C5-92A3-F45978347BF6}" presName="diagram" presStyleCnt="0">
        <dgm:presLayoutVars>
          <dgm:chPref val="1"/>
          <dgm:dir/>
          <dgm:animOne val="branch"/>
          <dgm:animLvl val="lvl"/>
          <dgm:resizeHandles/>
        </dgm:presLayoutVars>
      </dgm:prSet>
      <dgm:spPr/>
      <dgm:t>
        <a:bodyPr/>
        <a:lstStyle/>
        <a:p>
          <a:endParaRPr lang="en-GB"/>
        </a:p>
      </dgm:t>
    </dgm:pt>
    <dgm:pt modelId="{DDFE425D-554D-45F1-B300-29C6771C6164}" type="pres">
      <dgm:prSet presAssocID="{6FB7FF85-8F8B-4BFF-87A7-92828C4959D4}" presName="root" presStyleCnt="0"/>
      <dgm:spPr/>
    </dgm:pt>
    <dgm:pt modelId="{BC7DBBB3-F710-4810-AF3D-B4C277C924E4}" type="pres">
      <dgm:prSet presAssocID="{6FB7FF85-8F8B-4BFF-87A7-92828C4959D4}" presName="rootComposite" presStyleCnt="0"/>
      <dgm:spPr/>
    </dgm:pt>
    <dgm:pt modelId="{57B50EEC-8C5A-4F45-971E-5531CA73799B}" type="pres">
      <dgm:prSet presAssocID="{6FB7FF85-8F8B-4BFF-87A7-92828C4959D4}" presName="rootText" presStyleLbl="node1" presStyleIdx="0" presStyleCnt="2" custScaleX="162110"/>
      <dgm:spPr/>
      <dgm:t>
        <a:bodyPr/>
        <a:lstStyle/>
        <a:p>
          <a:endParaRPr lang="en-GB"/>
        </a:p>
      </dgm:t>
    </dgm:pt>
    <dgm:pt modelId="{A8973AD7-F2C5-4B54-8244-2955052ED776}" type="pres">
      <dgm:prSet presAssocID="{6FB7FF85-8F8B-4BFF-87A7-92828C4959D4}" presName="rootConnector" presStyleLbl="node1" presStyleIdx="0" presStyleCnt="2"/>
      <dgm:spPr/>
      <dgm:t>
        <a:bodyPr/>
        <a:lstStyle/>
        <a:p>
          <a:endParaRPr lang="en-GB"/>
        </a:p>
      </dgm:t>
    </dgm:pt>
    <dgm:pt modelId="{4F77CFC7-8067-443E-9AED-B0F4EB858E74}" type="pres">
      <dgm:prSet presAssocID="{6FB7FF85-8F8B-4BFF-87A7-92828C4959D4}" presName="childShape" presStyleCnt="0"/>
      <dgm:spPr/>
    </dgm:pt>
    <dgm:pt modelId="{89F13AF3-0B88-4666-B0D4-3F9C95CD376E}" type="pres">
      <dgm:prSet presAssocID="{E0EE482B-FD80-4FD8-9F3B-6F6C0A7A448C}" presName="Name13" presStyleLbl="parChTrans1D2" presStyleIdx="0" presStyleCnt="6"/>
      <dgm:spPr/>
      <dgm:t>
        <a:bodyPr/>
        <a:lstStyle/>
        <a:p>
          <a:endParaRPr lang="en-GB"/>
        </a:p>
      </dgm:t>
    </dgm:pt>
    <dgm:pt modelId="{EBC2D35C-5E33-41D0-AB48-62248FF03D5C}" type="pres">
      <dgm:prSet presAssocID="{A39F6B79-0E00-41E3-97AA-FB15A5569F4E}" presName="childText" presStyleLbl="bgAcc1" presStyleIdx="0" presStyleCnt="6">
        <dgm:presLayoutVars>
          <dgm:bulletEnabled val="1"/>
        </dgm:presLayoutVars>
      </dgm:prSet>
      <dgm:spPr/>
      <dgm:t>
        <a:bodyPr/>
        <a:lstStyle/>
        <a:p>
          <a:endParaRPr lang="en-GB"/>
        </a:p>
      </dgm:t>
    </dgm:pt>
    <dgm:pt modelId="{290C3111-AAFA-4E27-BD41-76A417717BC8}" type="pres">
      <dgm:prSet presAssocID="{33C87C38-542C-4755-ACE4-858960C4C2C2}" presName="Name13" presStyleLbl="parChTrans1D2" presStyleIdx="1" presStyleCnt="6"/>
      <dgm:spPr/>
      <dgm:t>
        <a:bodyPr/>
        <a:lstStyle/>
        <a:p>
          <a:endParaRPr lang="en-GB"/>
        </a:p>
      </dgm:t>
    </dgm:pt>
    <dgm:pt modelId="{ABD2C8C2-37B5-4757-923D-BDCD3281937B}" type="pres">
      <dgm:prSet presAssocID="{F0554100-580A-4A16-ABA5-E428601758D4}" presName="childText" presStyleLbl="bgAcc1" presStyleIdx="1" presStyleCnt="6">
        <dgm:presLayoutVars>
          <dgm:bulletEnabled val="1"/>
        </dgm:presLayoutVars>
      </dgm:prSet>
      <dgm:spPr/>
      <dgm:t>
        <a:bodyPr/>
        <a:lstStyle/>
        <a:p>
          <a:endParaRPr lang="en-GB"/>
        </a:p>
      </dgm:t>
    </dgm:pt>
    <dgm:pt modelId="{AFDB8052-DF0E-461C-B606-77526DBFD478}" type="pres">
      <dgm:prSet presAssocID="{9F573D78-45A8-49DC-89F0-CABE30ADF9C2}" presName="root" presStyleCnt="0"/>
      <dgm:spPr/>
    </dgm:pt>
    <dgm:pt modelId="{023E2864-5BB9-4203-A3FF-9846020DB673}" type="pres">
      <dgm:prSet presAssocID="{9F573D78-45A8-49DC-89F0-CABE30ADF9C2}" presName="rootComposite" presStyleCnt="0"/>
      <dgm:spPr/>
    </dgm:pt>
    <dgm:pt modelId="{E44C81AA-AC13-488D-82D9-281E426CF50B}" type="pres">
      <dgm:prSet presAssocID="{9F573D78-45A8-49DC-89F0-CABE30ADF9C2}" presName="rootText" presStyleLbl="node1" presStyleIdx="1" presStyleCnt="2" custScaleX="174436"/>
      <dgm:spPr/>
      <dgm:t>
        <a:bodyPr/>
        <a:lstStyle/>
        <a:p>
          <a:endParaRPr lang="en-GB"/>
        </a:p>
      </dgm:t>
    </dgm:pt>
    <dgm:pt modelId="{8582B431-F062-44C3-A075-1EB8B14DD5D6}" type="pres">
      <dgm:prSet presAssocID="{9F573D78-45A8-49DC-89F0-CABE30ADF9C2}" presName="rootConnector" presStyleLbl="node1" presStyleIdx="1" presStyleCnt="2"/>
      <dgm:spPr/>
      <dgm:t>
        <a:bodyPr/>
        <a:lstStyle/>
        <a:p>
          <a:endParaRPr lang="en-GB"/>
        </a:p>
      </dgm:t>
    </dgm:pt>
    <dgm:pt modelId="{33B7736D-9BDC-4ED8-BABC-685641C5D6BD}" type="pres">
      <dgm:prSet presAssocID="{9F573D78-45A8-49DC-89F0-CABE30ADF9C2}" presName="childShape" presStyleCnt="0"/>
      <dgm:spPr/>
    </dgm:pt>
    <dgm:pt modelId="{FC9CFB1C-F45D-4E9E-83A4-96F706AE75C5}" type="pres">
      <dgm:prSet presAssocID="{F1F5C345-522F-4782-9204-2F629F4867A4}" presName="Name13" presStyleLbl="parChTrans1D2" presStyleIdx="2" presStyleCnt="6"/>
      <dgm:spPr/>
      <dgm:t>
        <a:bodyPr/>
        <a:lstStyle/>
        <a:p>
          <a:endParaRPr lang="en-GB"/>
        </a:p>
      </dgm:t>
    </dgm:pt>
    <dgm:pt modelId="{39C4795B-1E39-4BF8-AA0C-80A070B083C1}" type="pres">
      <dgm:prSet presAssocID="{B1BC1649-01E4-4EEF-A8DB-97881B59E0B0}" presName="childText" presStyleLbl="bgAcc1" presStyleIdx="2" presStyleCnt="6">
        <dgm:presLayoutVars>
          <dgm:bulletEnabled val="1"/>
        </dgm:presLayoutVars>
      </dgm:prSet>
      <dgm:spPr/>
      <dgm:t>
        <a:bodyPr/>
        <a:lstStyle/>
        <a:p>
          <a:endParaRPr lang="en-GB"/>
        </a:p>
      </dgm:t>
    </dgm:pt>
    <dgm:pt modelId="{DAA681C9-B18F-4ED4-B696-28CCAB5FED86}" type="pres">
      <dgm:prSet presAssocID="{67C0C20C-7FED-43DA-A3AF-1D10E108BA0E}" presName="Name13" presStyleLbl="parChTrans1D2" presStyleIdx="3" presStyleCnt="6"/>
      <dgm:spPr/>
      <dgm:t>
        <a:bodyPr/>
        <a:lstStyle/>
        <a:p>
          <a:endParaRPr lang="en-GB"/>
        </a:p>
      </dgm:t>
    </dgm:pt>
    <dgm:pt modelId="{7D5964CA-9299-4AB7-A05A-CBF18ED078B6}" type="pres">
      <dgm:prSet presAssocID="{BED8BA5E-8091-4FC2-9CCD-383BB96E5E1B}" presName="childText" presStyleLbl="bgAcc1" presStyleIdx="3" presStyleCnt="6">
        <dgm:presLayoutVars>
          <dgm:bulletEnabled val="1"/>
        </dgm:presLayoutVars>
      </dgm:prSet>
      <dgm:spPr/>
      <dgm:t>
        <a:bodyPr/>
        <a:lstStyle/>
        <a:p>
          <a:endParaRPr lang="en-GB"/>
        </a:p>
      </dgm:t>
    </dgm:pt>
    <dgm:pt modelId="{47835326-22A9-48B2-9B39-E414BBFB0339}" type="pres">
      <dgm:prSet presAssocID="{A640BDDE-CE2C-4AED-9CF1-4FB7BE79D6A6}" presName="Name13" presStyleLbl="parChTrans1D2" presStyleIdx="4" presStyleCnt="6"/>
      <dgm:spPr/>
      <dgm:t>
        <a:bodyPr/>
        <a:lstStyle/>
        <a:p>
          <a:endParaRPr lang="en-GB"/>
        </a:p>
      </dgm:t>
    </dgm:pt>
    <dgm:pt modelId="{8AD5B556-0A01-489D-8A79-C21BFB193A1B}" type="pres">
      <dgm:prSet presAssocID="{8FC76F52-4E1A-4FCC-9715-1064F6B3D1B5}" presName="childText" presStyleLbl="bgAcc1" presStyleIdx="4" presStyleCnt="6">
        <dgm:presLayoutVars>
          <dgm:bulletEnabled val="1"/>
        </dgm:presLayoutVars>
      </dgm:prSet>
      <dgm:spPr/>
      <dgm:t>
        <a:bodyPr/>
        <a:lstStyle/>
        <a:p>
          <a:endParaRPr lang="en-GB"/>
        </a:p>
      </dgm:t>
    </dgm:pt>
    <dgm:pt modelId="{A5BDA4BB-8A43-4823-B23D-AE0FA949F664}" type="pres">
      <dgm:prSet presAssocID="{9D72D52D-B81F-4532-82D5-987A7DC95347}" presName="Name13" presStyleLbl="parChTrans1D2" presStyleIdx="5" presStyleCnt="6"/>
      <dgm:spPr/>
      <dgm:t>
        <a:bodyPr/>
        <a:lstStyle/>
        <a:p>
          <a:endParaRPr lang="en-GB"/>
        </a:p>
      </dgm:t>
    </dgm:pt>
    <dgm:pt modelId="{9612A8AC-C591-4DCB-A184-247FA3942DFB}" type="pres">
      <dgm:prSet presAssocID="{5EF15C35-E5D6-4AFF-8042-806DDE2B9EE3}" presName="childText" presStyleLbl="bgAcc1" presStyleIdx="5" presStyleCnt="6">
        <dgm:presLayoutVars>
          <dgm:bulletEnabled val="1"/>
        </dgm:presLayoutVars>
      </dgm:prSet>
      <dgm:spPr/>
      <dgm:t>
        <a:bodyPr/>
        <a:lstStyle/>
        <a:p>
          <a:endParaRPr lang="en-GB"/>
        </a:p>
      </dgm:t>
    </dgm:pt>
  </dgm:ptLst>
  <dgm:cxnLst>
    <dgm:cxn modelId="{7C14CB7A-7A2F-45AC-90CB-749E4DEDAD87}" srcId="{9F573D78-45A8-49DC-89F0-CABE30ADF9C2}" destId="{B1BC1649-01E4-4EEF-A8DB-97881B59E0B0}" srcOrd="0" destOrd="0" parTransId="{F1F5C345-522F-4782-9204-2F629F4867A4}" sibTransId="{C69FC7E5-71F7-45AB-AADC-7D8E1FE147EE}"/>
    <dgm:cxn modelId="{BA59EC89-CC02-4D23-B3B8-8FD1A8318AC7}" type="presOf" srcId="{A39F6B79-0E00-41E3-97AA-FB15A5569F4E}" destId="{EBC2D35C-5E33-41D0-AB48-62248FF03D5C}" srcOrd="0" destOrd="0" presId="urn:microsoft.com/office/officeart/2005/8/layout/hierarchy3"/>
    <dgm:cxn modelId="{ED4D65BE-355F-49C9-9FEB-8E4FA6B8FEA2}" type="presOf" srcId="{76712117-9984-48C5-92A3-F45978347BF6}" destId="{14B7258C-3ABA-4232-84BA-997AF0568F5A}" srcOrd="0" destOrd="0" presId="urn:microsoft.com/office/officeart/2005/8/layout/hierarchy3"/>
    <dgm:cxn modelId="{A3B33E6B-01C1-458E-9137-8FF9A456F792}" type="presOf" srcId="{E0EE482B-FD80-4FD8-9F3B-6F6C0A7A448C}" destId="{89F13AF3-0B88-4666-B0D4-3F9C95CD376E}" srcOrd="0" destOrd="0" presId="urn:microsoft.com/office/officeart/2005/8/layout/hierarchy3"/>
    <dgm:cxn modelId="{06BF403C-E289-4283-8D37-AD39B05F9A4F}" type="presOf" srcId="{9D72D52D-B81F-4532-82D5-987A7DC95347}" destId="{A5BDA4BB-8A43-4823-B23D-AE0FA949F664}" srcOrd="0" destOrd="0" presId="urn:microsoft.com/office/officeart/2005/8/layout/hierarchy3"/>
    <dgm:cxn modelId="{AB2C3F45-F60B-4994-A593-FD09E9410EEF}" type="presOf" srcId="{F0554100-580A-4A16-ABA5-E428601758D4}" destId="{ABD2C8C2-37B5-4757-923D-BDCD3281937B}" srcOrd="0" destOrd="0" presId="urn:microsoft.com/office/officeart/2005/8/layout/hierarchy3"/>
    <dgm:cxn modelId="{71596BA0-2733-401C-AF93-98AB81834A07}" type="presOf" srcId="{BED8BA5E-8091-4FC2-9CCD-383BB96E5E1B}" destId="{7D5964CA-9299-4AB7-A05A-CBF18ED078B6}" srcOrd="0" destOrd="0" presId="urn:microsoft.com/office/officeart/2005/8/layout/hierarchy3"/>
    <dgm:cxn modelId="{AE98DECA-A584-4E5C-9CDA-8755E87DEEE2}" type="presOf" srcId="{9F573D78-45A8-49DC-89F0-CABE30ADF9C2}" destId="{E44C81AA-AC13-488D-82D9-281E426CF50B}" srcOrd="0" destOrd="0" presId="urn:microsoft.com/office/officeart/2005/8/layout/hierarchy3"/>
    <dgm:cxn modelId="{80C92CA9-69B7-4842-A0C4-0283C320DB03}" srcId="{9F573D78-45A8-49DC-89F0-CABE30ADF9C2}" destId="{5EF15C35-E5D6-4AFF-8042-806DDE2B9EE3}" srcOrd="3" destOrd="0" parTransId="{9D72D52D-B81F-4532-82D5-987A7DC95347}" sibTransId="{25576722-D48A-4427-9682-802E24C742F9}"/>
    <dgm:cxn modelId="{DD615FCF-D642-4282-B279-85960E9629DE}" type="presOf" srcId="{9F573D78-45A8-49DC-89F0-CABE30ADF9C2}" destId="{8582B431-F062-44C3-A075-1EB8B14DD5D6}" srcOrd="1" destOrd="0" presId="urn:microsoft.com/office/officeart/2005/8/layout/hierarchy3"/>
    <dgm:cxn modelId="{B2222695-E4E4-4780-84B6-E29BD83303E3}" type="presOf" srcId="{A640BDDE-CE2C-4AED-9CF1-4FB7BE79D6A6}" destId="{47835326-22A9-48B2-9B39-E414BBFB0339}" srcOrd="0" destOrd="0" presId="urn:microsoft.com/office/officeart/2005/8/layout/hierarchy3"/>
    <dgm:cxn modelId="{2AE5C128-5C3B-4DF2-A9D0-ED2315DFF05F}" type="presOf" srcId="{5EF15C35-E5D6-4AFF-8042-806DDE2B9EE3}" destId="{9612A8AC-C591-4DCB-A184-247FA3942DFB}" srcOrd="0" destOrd="0" presId="urn:microsoft.com/office/officeart/2005/8/layout/hierarchy3"/>
    <dgm:cxn modelId="{4F706FDE-BF00-46DA-9C76-DD1FC094D2F2}" type="presOf" srcId="{6FB7FF85-8F8B-4BFF-87A7-92828C4959D4}" destId="{57B50EEC-8C5A-4F45-971E-5531CA73799B}" srcOrd="0" destOrd="0" presId="urn:microsoft.com/office/officeart/2005/8/layout/hierarchy3"/>
    <dgm:cxn modelId="{7F95839E-0F15-4DF1-9F3E-EA27E425D361}" srcId="{9F573D78-45A8-49DC-89F0-CABE30ADF9C2}" destId="{BED8BA5E-8091-4FC2-9CCD-383BB96E5E1B}" srcOrd="1" destOrd="0" parTransId="{67C0C20C-7FED-43DA-A3AF-1D10E108BA0E}" sibTransId="{ED9FBF1E-B31B-408F-877D-7377C28BA3BA}"/>
    <dgm:cxn modelId="{3965E604-F362-493E-9E4A-3E78DBA96B7E}" srcId="{76712117-9984-48C5-92A3-F45978347BF6}" destId="{6FB7FF85-8F8B-4BFF-87A7-92828C4959D4}" srcOrd="0" destOrd="0" parTransId="{F9110358-35C0-4354-A11B-D0A0EAC8F942}" sibTransId="{95994400-265C-457B-9F9A-36F3940CA557}"/>
    <dgm:cxn modelId="{1CAF8A6D-EE71-4DBE-9D9A-A8F4B439B1B9}" srcId="{6FB7FF85-8F8B-4BFF-87A7-92828C4959D4}" destId="{F0554100-580A-4A16-ABA5-E428601758D4}" srcOrd="1" destOrd="0" parTransId="{33C87C38-542C-4755-ACE4-858960C4C2C2}" sibTransId="{7D01CA0B-854A-4321-AE96-BCEB1B30D2B4}"/>
    <dgm:cxn modelId="{92B8AED7-032B-4D41-8F7E-F9AA7ABCC28F}" type="presOf" srcId="{F1F5C345-522F-4782-9204-2F629F4867A4}" destId="{FC9CFB1C-F45D-4E9E-83A4-96F706AE75C5}" srcOrd="0" destOrd="0" presId="urn:microsoft.com/office/officeart/2005/8/layout/hierarchy3"/>
    <dgm:cxn modelId="{ACB9BC64-C805-4365-BFD2-F318034D574A}" srcId="{6FB7FF85-8F8B-4BFF-87A7-92828C4959D4}" destId="{A39F6B79-0E00-41E3-97AA-FB15A5569F4E}" srcOrd="0" destOrd="0" parTransId="{E0EE482B-FD80-4FD8-9F3B-6F6C0A7A448C}" sibTransId="{F34DE98F-E471-4374-88CB-B8DDF919473A}"/>
    <dgm:cxn modelId="{C6C3132D-34FB-469E-B8B0-2C4F8A9EC9DB}" srcId="{76712117-9984-48C5-92A3-F45978347BF6}" destId="{9F573D78-45A8-49DC-89F0-CABE30ADF9C2}" srcOrd="1" destOrd="0" parTransId="{394AD2E6-B3EC-40DF-B84D-D016351C40F0}" sibTransId="{272D7E5A-ADE7-48F1-9526-F3AAB98E55BE}"/>
    <dgm:cxn modelId="{451A8222-BB43-42C0-991B-A4EBC9B60470}" type="presOf" srcId="{67C0C20C-7FED-43DA-A3AF-1D10E108BA0E}" destId="{DAA681C9-B18F-4ED4-B696-28CCAB5FED86}" srcOrd="0" destOrd="0" presId="urn:microsoft.com/office/officeart/2005/8/layout/hierarchy3"/>
    <dgm:cxn modelId="{44ABC890-2F52-4A80-9B53-D75248AF1C54}" type="presOf" srcId="{33C87C38-542C-4755-ACE4-858960C4C2C2}" destId="{290C3111-AAFA-4E27-BD41-76A417717BC8}" srcOrd="0" destOrd="0" presId="urn:microsoft.com/office/officeart/2005/8/layout/hierarchy3"/>
    <dgm:cxn modelId="{47A424DC-AEDE-4373-8B52-8158A69E3CC5}" type="presOf" srcId="{B1BC1649-01E4-4EEF-A8DB-97881B59E0B0}" destId="{39C4795B-1E39-4BF8-AA0C-80A070B083C1}" srcOrd="0" destOrd="0" presId="urn:microsoft.com/office/officeart/2005/8/layout/hierarchy3"/>
    <dgm:cxn modelId="{A39600C2-6800-4244-96DD-C823028A4253}" type="presOf" srcId="{6FB7FF85-8F8B-4BFF-87A7-92828C4959D4}" destId="{A8973AD7-F2C5-4B54-8244-2955052ED776}" srcOrd="1" destOrd="0" presId="urn:microsoft.com/office/officeart/2005/8/layout/hierarchy3"/>
    <dgm:cxn modelId="{1BDB27E9-7C75-4EDB-A933-8EFF61128595}" type="presOf" srcId="{8FC76F52-4E1A-4FCC-9715-1064F6B3D1B5}" destId="{8AD5B556-0A01-489D-8A79-C21BFB193A1B}" srcOrd="0" destOrd="0" presId="urn:microsoft.com/office/officeart/2005/8/layout/hierarchy3"/>
    <dgm:cxn modelId="{A25FC117-DE33-4F0D-AD66-6A6BC239B96C}" srcId="{9F573D78-45A8-49DC-89F0-CABE30ADF9C2}" destId="{8FC76F52-4E1A-4FCC-9715-1064F6B3D1B5}" srcOrd="2" destOrd="0" parTransId="{A640BDDE-CE2C-4AED-9CF1-4FB7BE79D6A6}" sibTransId="{077900BA-B9D9-4A6B-92DF-748E69097921}"/>
    <dgm:cxn modelId="{60731F8D-3B94-4A4F-BDF4-D6E8F4406E8B}" type="presParOf" srcId="{14B7258C-3ABA-4232-84BA-997AF0568F5A}" destId="{DDFE425D-554D-45F1-B300-29C6771C6164}" srcOrd="0" destOrd="0" presId="urn:microsoft.com/office/officeart/2005/8/layout/hierarchy3"/>
    <dgm:cxn modelId="{DA94DB59-2D03-405E-B579-5675C0103CEC}" type="presParOf" srcId="{DDFE425D-554D-45F1-B300-29C6771C6164}" destId="{BC7DBBB3-F710-4810-AF3D-B4C277C924E4}" srcOrd="0" destOrd="0" presId="urn:microsoft.com/office/officeart/2005/8/layout/hierarchy3"/>
    <dgm:cxn modelId="{C9979D3E-D134-4B33-A18B-FF9EF283A7E5}" type="presParOf" srcId="{BC7DBBB3-F710-4810-AF3D-B4C277C924E4}" destId="{57B50EEC-8C5A-4F45-971E-5531CA73799B}" srcOrd="0" destOrd="0" presId="urn:microsoft.com/office/officeart/2005/8/layout/hierarchy3"/>
    <dgm:cxn modelId="{36AE6AED-CC17-43E4-B71D-AC080B10EE0F}" type="presParOf" srcId="{BC7DBBB3-F710-4810-AF3D-B4C277C924E4}" destId="{A8973AD7-F2C5-4B54-8244-2955052ED776}" srcOrd="1" destOrd="0" presId="urn:microsoft.com/office/officeart/2005/8/layout/hierarchy3"/>
    <dgm:cxn modelId="{91D9D63C-4F47-4990-BE6F-644BC9C2E04C}" type="presParOf" srcId="{DDFE425D-554D-45F1-B300-29C6771C6164}" destId="{4F77CFC7-8067-443E-9AED-B0F4EB858E74}" srcOrd="1" destOrd="0" presId="urn:microsoft.com/office/officeart/2005/8/layout/hierarchy3"/>
    <dgm:cxn modelId="{AC6B828E-F28D-465D-B81C-0EACA17706F7}" type="presParOf" srcId="{4F77CFC7-8067-443E-9AED-B0F4EB858E74}" destId="{89F13AF3-0B88-4666-B0D4-3F9C95CD376E}" srcOrd="0" destOrd="0" presId="urn:microsoft.com/office/officeart/2005/8/layout/hierarchy3"/>
    <dgm:cxn modelId="{E690EEB5-C4C6-4B86-A807-FB107BBDFC8A}" type="presParOf" srcId="{4F77CFC7-8067-443E-9AED-B0F4EB858E74}" destId="{EBC2D35C-5E33-41D0-AB48-62248FF03D5C}" srcOrd="1" destOrd="0" presId="urn:microsoft.com/office/officeart/2005/8/layout/hierarchy3"/>
    <dgm:cxn modelId="{9DEE7C87-F1AB-4496-87FA-BC824E01A22D}" type="presParOf" srcId="{4F77CFC7-8067-443E-9AED-B0F4EB858E74}" destId="{290C3111-AAFA-4E27-BD41-76A417717BC8}" srcOrd="2" destOrd="0" presId="urn:microsoft.com/office/officeart/2005/8/layout/hierarchy3"/>
    <dgm:cxn modelId="{BFC35FAD-1F67-4B84-8FCD-818EC303483E}" type="presParOf" srcId="{4F77CFC7-8067-443E-9AED-B0F4EB858E74}" destId="{ABD2C8C2-37B5-4757-923D-BDCD3281937B}" srcOrd="3" destOrd="0" presId="urn:microsoft.com/office/officeart/2005/8/layout/hierarchy3"/>
    <dgm:cxn modelId="{74131CCB-3E22-4E33-A164-33BD6F19FD7B}" type="presParOf" srcId="{14B7258C-3ABA-4232-84BA-997AF0568F5A}" destId="{AFDB8052-DF0E-461C-B606-77526DBFD478}" srcOrd="1" destOrd="0" presId="urn:microsoft.com/office/officeart/2005/8/layout/hierarchy3"/>
    <dgm:cxn modelId="{4AE95E51-F604-4DB5-8320-8CFDD061852A}" type="presParOf" srcId="{AFDB8052-DF0E-461C-B606-77526DBFD478}" destId="{023E2864-5BB9-4203-A3FF-9846020DB673}" srcOrd="0" destOrd="0" presId="urn:microsoft.com/office/officeart/2005/8/layout/hierarchy3"/>
    <dgm:cxn modelId="{6F5FF42C-151A-4B80-87C7-BDC428D24F35}" type="presParOf" srcId="{023E2864-5BB9-4203-A3FF-9846020DB673}" destId="{E44C81AA-AC13-488D-82D9-281E426CF50B}" srcOrd="0" destOrd="0" presId="urn:microsoft.com/office/officeart/2005/8/layout/hierarchy3"/>
    <dgm:cxn modelId="{ED703A2A-A90C-4CB0-AAB2-439806DE11C8}" type="presParOf" srcId="{023E2864-5BB9-4203-A3FF-9846020DB673}" destId="{8582B431-F062-44C3-A075-1EB8B14DD5D6}" srcOrd="1" destOrd="0" presId="urn:microsoft.com/office/officeart/2005/8/layout/hierarchy3"/>
    <dgm:cxn modelId="{D4851E5D-3420-4D78-A070-A59740249274}" type="presParOf" srcId="{AFDB8052-DF0E-461C-B606-77526DBFD478}" destId="{33B7736D-9BDC-4ED8-BABC-685641C5D6BD}" srcOrd="1" destOrd="0" presId="urn:microsoft.com/office/officeart/2005/8/layout/hierarchy3"/>
    <dgm:cxn modelId="{97768794-8984-4764-82B1-EBEC04855D29}" type="presParOf" srcId="{33B7736D-9BDC-4ED8-BABC-685641C5D6BD}" destId="{FC9CFB1C-F45D-4E9E-83A4-96F706AE75C5}" srcOrd="0" destOrd="0" presId="urn:microsoft.com/office/officeart/2005/8/layout/hierarchy3"/>
    <dgm:cxn modelId="{0881AD1F-3017-442F-A029-D1F24FB44C4E}" type="presParOf" srcId="{33B7736D-9BDC-4ED8-BABC-685641C5D6BD}" destId="{39C4795B-1E39-4BF8-AA0C-80A070B083C1}" srcOrd="1" destOrd="0" presId="urn:microsoft.com/office/officeart/2005/8/layout/hierarchy3"/>
    <dgm:cxn modelId="{6F3ED299-E41E-4160-AA90-BD114B04E4B1}" type="presParOf" srcId="{33B7736D-9BDC-4ED8-BABC-685641C5D6BD}" destId="{DAA681C9-B18F-4ED4-B696-28CCAB5FED86}" srcOrd="2" destOrd="0" presId="urn:microsoft.com/office/officeart/2005/8/layout/hierarchy3"/>
    <dgm:cxn modelId="{E49C5491-FB64-4C60-A59B-77A130C4BCE9}" type="presParOf" srcId="{33B7736D-9BDC-4ED8-BABC-685641C5D6BD}" destId="{7D5964CA-9299-4AB7-A05A-CBF18ED078B6}" srcOrd="3" destOrd="0" presId="urn:microsoft.com/office/officeart/2005/8/layout/hierarchy3"/>
    <dgm:cxn modelId="{B8F6AE82-E2D2-40E5-8346-8DA620107148}" type="presParOf" srcId="{33B7736D-9BDC-4ED8-BABC-685641C5D6BD}" destId="{47835326-22A9-48B2-9B39-E414BBFB0339}" srcOrd="4" destOrd="0" presId="urn:microsoft.com/office/officeart/2005/8/layout/hierarchy3"/>
    <dgm:cxn modelId="{44345B12-0F1F-4FCC-9FF1-0E6E3C989A6A}" type="presParOf" srcId="{33B7736D-9BDC-4ED8-BABC-685641C5D6BD}" destId="{8AD5B556-0A01-489D-8A79-C21BFB193A1B}" srcOrd="5" destOrd="0" presId="urn:microsoft.com/office/officeart/2005/8/layout/hierarchy3"/>
    <dgm:cxn modelId="{AA72CD56-28C5-41AD-A3B7-53BF9396CEAF}" type="presParOf" srcId="{33B7736D-9BDC-4ED8-BABC-685641C5D6BD}" destId="{A5BDA4BB-8A43-4823-B23D-AE0FA949F664}" srcOrd="6" destOrd="0" presId="urn:microsoft.com/office/officeart/2005/8/layout/hierarchy3"/>
    <dgm:cxn modelId="{05C6F99D-3106-4B07-A080-4278E8E756B3}" type="presParOf" srcId="{33B7736D-9BDC-4ED8-BABC-685641C5D6BD}" destId="{9612A8AC-C591-4DCB-A184-247FA3942DFB}"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B50EEC-8C5A-4F45-971E-5531CA73799B}">
      <dsp:nvSpPr>
        <dsp:cNvPr id="0" name=""/>
        <dsp:cNvSpPr/>
      </dsp:nvSpPr>
      <dsp:spPr>
        <a:xfrm>
          <a:off x="599726" y="496"/>
          <a:ext cx="2195513" cy="677167"/>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Presiding Elder Darius Thomson </a:t>
          </a:r>
          <a:endParaRPr lang="en-GB" sz="2200" kern="1200" dirty="0"/>
        </a:p>
      </dsp:txBody>
      <dsp:txXfrm>
        <a:off x="599726" y="496"/>
        <a:ext cx="2195513" cy="677167"/>
      </dsp:txXfrm>
    </dsp:sp>
    <dsp:sp modelId="{89F13AF3-0B88-4666-B0D4-3F9C95CD376E}">
      <dsp:nvSpPr>
        <dsp:cNvPr id="0" name=""/>
        <dsp:cNvSpPr/>
      </dsp:nvSpPr>
      <dsp:spPr>
        <a:xfrm>
          <a:off x="819277" y="677664"/>
          <a:ext cx="219551" cy="507875"/>
        </a:xfrm>
        <a:custGeom>
          <a:avLst/>
          <a:gdLst/>
          <a:ahLst/>
          <a:cxnLst/>
          <a:rect l="0" t="0" r="0" b="0"/>
          <a:pathLst>
            <a:path>
              <a:moveTo>
                <a:pt x="0" y="0"/>
              </a:moveTo>
              <a:lnTo>
                <a:pt x="0" y="507875"/>
              </a:lnTo>
              <a:lnTo>
                <a:pt x="219551" y="50787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BC2D35C-5E33-41D0-AB48-62248FF03D5C}">
      <dsp:nvSpPr>
        <dsp:cNvPr id="0" name=""/>
        <dsp:cNvSpPr/>
      </dsp:nvSpPr>
      <dsp:spPr>
        <a:xfrm>
          <a:off x="1038829" y="846956"/>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Glenn </a:t>
          </a:r>
          <a:r>
            <a:rPr lang="en-GB" sz="1600" kern="1200" dirty="0" err="1" smtClean="0"/>
            <a:t>Gyimah</a:t>
          </a:r>
          <a:endParaRPr lang="en-GB" sz="1600" kern="1200" dirty="0"/>
        </a:p>
      </dsp:txBody>
      <dsp:txXfrm>
        <a:off x="1038829" y="846956"/>
        <a:ext cx="1083468" cy="677167"/>
      </dsp:txXfrm>
    </dsp:sp>
    <dsp:sp modelId="{290C3111-AAFA-4E27-BD41-76A417717BC8}">
      <dsp:nvSpPr>
        <dsp:cNvPr id="0" name=""/>
        <dsp:cNvSpPr/>
      </dsp:nvSpPr>
      <dsp:spPr>
        <a:xfrm>
          <a:off x="819277" y="677664"/>
          <a:ext cx="219551" cy="1354335"/>
        </a:xfrm>
        <a:custGeom>
          <a:avLst/>
          <a:gdLst/>
          <a:ahLst/>
          <a:cxnLst/>
          <a:rect l="0" t="0" r="0" b="0"/>
          <a:pathLst>
            <a:path>
              <a:moveTo>
                <a:pt x="0" y="0"/>
              </a:moveTo>
              <a:lnTo>
                <a:pt x="0" y="1354335"/>
              </a:lnTo>
              <a:lnTo>
                <a:pt x="219551" y="135433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D2C8C2-37B5-4757-923D-BDCD3281937B}">
      <dsp:nvSpPr>
        <dsp:cNvPr id="0" name=""/>
        <dsp:cNvSpPr/>
      </dsp:nvSpPr>
      <dsp:spPr>
        <a:xfrm>
          <a:off x="1038829" y="1693416"/>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Eddie </a:t>
          </a:r>
          <a:r>
            <a:rPr lang="en-GB" sz="1600" kern="1200" dirty="0" err="1" smtClean="0"/>
            <a:t>Lawrimore</a:t>
          </a:r>
          <a:r>
            <a:rPr lang="en-GB" sz="1600" kern="1200" dirty="0" smtClean="0"/>
            <a:t> </a:t>
          </a:r>
          <a:endParaRPr lang="en-GB" sz="1600" kern="1200" dirty="0"/>
        </a:p>
      </dsp:txBody>
      <dsp:txXfrm>
        <a:off x="1038829" y="1693416"/>
        <a:ext cx="1083468" cy="677167"/>
      </dsp:txXfrm>
    </dsp:sp>
    <dsp:sp modelId="{E44C81AA-AC13-488D-82D9-281E426CF50B}">
      <dsp:nvSpPr>
        <dsp:cNvPr id="0" name=""/>
        <dsp:cNvSpPr/>
      </dsp:nvSpPr>
      <dsp:spPr>
        <a:xfrm>
          <a:off x="3133824" y="496"/>
          <a:ext cx="2362449" cy="677167"/>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Head Deacon Alfred Leong</a:t>
          </a:r>
          <a:endParaRPr lang="en-GB" sz="2200" kern="1200" dirty="0"/>
        </a:p>
      </dsp:txBody>
      <dsp:txXfrm>
        <a:off x="3133824" y="496"/>
        <a:ext cx="2362449" cy="677167"/>
      </dsp:txXfrm>
    </dsp:sp>
    <dsp:sp modelId="{FC9CFB1C-F45D-4E9E-83A4-96F706AE75C5}">
      <dsp:nvSpPr>
        <dsp:cNvPr id="0" name=""/>
        <dsp:cNvSpPr/>
      </dsp:nvSpPr>
      <dsp:spPr>
        <a:xfrm>
          <a:off x="3370069" y="677664"/>
          <a:ext cx="236244" cy="507875"/>
        </a:xfrm>
        <a:custGeom>
          <a:avLst/>
          <a:gdLst/>
          <a:ahLst/>
          <a:cxnLst/>
          <a:rect l="0" t="0" r="0" b="0"/>
          <a:pathLst>
            <a:path>
              <a:moveTo>
                <a:pt x="0" y="0"/>
              </a:moveTo>
              <a:lnTo>
                <a:pt x="0" y="507875"/>
              </a:lnTo>
              <a:lnTo>
                <a:pt x="236244" y="50787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9C4795B-1E39-4BF8-AA0C-80A070B083C1}">
      <dsp:nvSpPr>
        <dsp:cNvPr id="0" name=""/>
        <dsp:cNvSpPr/>
      </dsp:nvSpPr>
      <dsp:spPr>
        <a:xfrm>
          <a:off x="3606314" y="846956"/>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Richard Wong</a:t>
          </a:r>
          <a:endParaRPr lang="en-GB" sz="1600" kern="1200" dirty="0"/>
        </a:p>
      </dsp:txBody>
      <dsp:txXfrm>
        <a:off x="3606314" y="846956"/>
        <a:ext cx="1083468" cy="677167"/>
      </dsp:txXfrm>
    </dsp:sp>
    <dsp:sp modelId="{DAA681C9-B18F-4ED4-B696-28CCAB5FED86}">
      <dsp:nvSpPr>
        <dsp:cNvPr id="0" name=""/>
        <dsp:cNvSpPr/>
      </dsp:nvSpPr>
      <dsp:spPr>
        <a:xfrm>
          <a:off x="3370069" y="677664"/>
          <a:ext cx="236244" cy="1354335"/>
        </a:xfrm>
        <a:custGeom>
          <a:avLst/>
          <a:gdLst/>
          <a:ahLst/>
          <a:cxnLst/>
          <a:rect l="0" t="0" r="0" b="0"/>
          <a:pathLst>
            <a:path>
              <a:moveTo>
                <a:pt x="0" y="0"/>
              </a:moveTo>
              <a:lnTo>
                <a:pt x="0" y="1354335"/>
              </a:lnTo>
              <a:lnTo>
                <a:pt x="236244" y="135433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D5964CA-9299-4AB7-A05A-CBF18ED078B6}">
      <dsp:nvSpPr>
        <dsp:cNvPr id="0" name=""/>
        <dsp:cNvSpPr/>
      </dsp:nvSpPr>
      <dsp:spPr>
        <a:xfrm>
          <a:off x="3606314" y="1693416"/>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Graham Noble</a:t>
          </a:r>
          <a:endParaRPr lang="en-GB" sz="1600" kern="1200" dirty="0"/>
        </a:p>
      </dsp:txBody>
      <dsp:txXfrm>
        <a:off x="3606314" y="1693416"/>
        <a:ext cx="1083468" cy="677167"/>
      </dsp:txXfrm>
    </dsp:sp>
    <dsp:sp modelId="{47835326-22A9-48B2-9B39-E414BBFB0339}">
      <dsp:nvSpPr>
        <dsp:cNvPr id="0" name=""/>
        <dsp:cNvSpPr/>
      </dsp:nvSpPr>
      <dsp:spPr>
        <a:xfrm>
          <a:off x="3370069" y="677664"/>
          <a:ext cx="236244" cy="2200795"/>
        </a:xfrm>
        <a:custGeom>
          <a:avLst/>
          <a:gdLst/>
          <a:ahLst/>
          <a:cxnLst/>
          <a:rect l="0" t="0" r="0" b="0"/>
          <a:pathLst>
            <a:path>
              <a:moveTo>
                <a:pt x="0" y="0"/>
              </a:moveTo>
              <a:lnTo>
                <a:pt x="0" y="2200795"/>
              </a:lnTo>
              <a:lnTo>
                <a:pt x="236244" y="220079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AD5B556-0A01-489D-8A79-C21BFB193A1B}">
      <dsp:nvSpPr>
        <dsp:cNvPr id="0" name=""/>
        <dsp:cNvSpPr/>
      </dsp:nvSpPr>
      <dsp:spPr>
        <a:xfrm>
          <a:off x="3606314" y="2539875"/>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Jason Dexter</a:t>
          </a:r>
          <a:endParaRPr lang="en-GB" sz="1600" kern="1200" dirty="0"/>
        </a:p>
      </dsp:txBody>
      <dsp:txXfrm>
        <a:off x="3606314" y="2539875"/>
        <a:ext cx="1083468" cy="677167"/>
      </dsp:txXfrm>
    </dsp:sp>
    <dsp:sp modelId="{A5BDA4BB-8A43-4823-B23D-AE0FA949F664}">
      <dsp:nvSpPr>
        <dsp:cNvPr id="0" name=""/>
        <dsp:cNvSpPr/>
      </dsp:nvSpPr>
      <dsp:spPr>
        <a:xfrm>
          <a:off x="3370069" y="677664"/>
          <a:ext cx="236244" cy="3047255"/>
        </a:xfrm>
        <a:custGeom>
          <a:avLst/>
          <a:gdLst/>
          <a:ahLst/>
          <a:cxnLst/>
          <a:rect l="0" t="0" r="0" b="0"/>
          <a:pathLst>
            <a:path>
              <a:moveTo>
                <a:pt x="0" y="0"/>
              </a:moveTo>
              <a:lnTo>
                <a:pt x="0" y="3047255"/>
              </a:lnTo>
              <a:lnTo>
                <a:pt x="236244" y="304725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612A8AC-C591-4DCB-A184-247FA3942DFB}">
      <dsp:nvSpPr>
        <dsp:cNvPr id="0" name=""/>
        <dsp:cNvSpPr/>
      </dsp:nvSpPr>
      <dsp:spPr>
        <a:xfrm>
          <a:off x="3606314" y="3386335"/>
          <a:ext cx="1083468" cy="677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Martin </a:t>
          </a:r>
          <a:r>
            <a:rPr lang="en-GB" sz="1600" kern="1200" dirty="0" err="1" smtClean="0"/>
            <a:t>Asare</a:t>
          </a:r>
          <a:endParaRPr lang="en-GB" sz="1600" kern="1200" dirty="0"/>
        </a:p>
      </dsp:txBody>
      <dsp:txXfrm>
        <a:off x="3606314" y="3386335"/>
        <a:ext cx="1083468" cy="6771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67745-1A66-4DFC-9D97-8A632BAC3638}" type="datetimeFigureOut">
              <a:rPr lang="en-US" smtClean="0"/>
              <a:pPr/>
              <a:t>10/18/2014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D1516-7EEB-46B9-A506-32E71A107C9E}" type="slidenum">
              <a:rPr lang="en-US" smtClean="0"/>
              <a:pPr/>
              <a:t>‹#›</a:t>
            </a:fld>
            <a:endParaRPr lang="en-US"/>
          </a:p>
        </p:txBody>
      </p:sp>
    </p:spTree>
    <p:extLst>
      <p:ext uri="{BB962C8B-B14F-4D97-AF65-F5344CB8AC3E}">
        <p14:creationId xmlns="" xmlns:p14="http://schemas.microsoft.com/office/powerpoint/2010/main" val="3911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Tolerance is the key.  Sound doctrine is the goal. </a:t>
            </a:r>
            <a:endParaRPr lang="en-GB" dirty="0"/>
          </a:p>
        </p:txBody>
      </p:sp>
      <p:sp>
        <p:nvSpPr>
          <p:cNvPr id="4" name="Slide Number Placeholder 3"/>
          <p:cNvSpPr>
            <a:spLocks noGrp="1"/>
          </p:cNvSpPr>
          <p:nvPr>
            <p:ph type="sldNum" sz="quarter" idx="10"/>
          </p:nvPr>
        </p:nvSpPr>
        <p:spPr/>
        <p:txBody>
          <a:bodyPr/>
          <a:lstStyle/>
          <a:p>
            <a:fld id="{E1AD1516-7EEB-46B9-A506-32E71A107C9E}"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Intercessor:</a:t>
            </a:r>
          </a:p>
          <a:p>
            <a:endParaRPr lang="en-US" dirty="0" smtClean="0"/>
          </a:p>
          <a:p>
            <a:r>
              <a:rPr lang="en-US" dirty="0" smtClean="0"/>
              <a:t> </a:t>
            </a:r>
          </a:p>
          <a:p>
            <a:endParaRPr lang="en-US" dirty="0" smtClean="0"/>
          </a:p>
          <a:p>
            <a:r>
              <a:rPr lang="en-US" dirty="0" smtClean="0"/>
              <a:t>"He saw that there was no man, and wondered that there was no intercessor." - Isaiah 59:16</a:t>
            </a:r>
          </a:p>
          <a:p>
            <a:endParaRPr lang="en-US" dirty="0" smtClean="0"/>
          </a:p>
          <a:p>
            <a:r>
              <a:rPr lang="en-US" dirty="0" smtClean="0"/>
              <a:t> </a:t>
            </a:r>
          </a:p>
          <a:p>
            <a:endParaRPr lang="en-US" dirty="0" smtClean="0"/>
          </a:p>
          <a:p>
            <a:r>
              <a:rPr lang="en-US" dirty="0" smtClean="0"/>
              <a:t>"No one calls on your name or strives to lay hold of you." - Isaiah 64:7</a:t>
            </a:r>
          </a:p>
          <a:p>
            <a:endParaRPr lang="en-US" dirty="0" smtClean="0"/>
          </a:p>
          <a:p>
            <a:r>
              <a:rPr lang="en-US" dirty="0" smtClean="0"/>
              <a:t> </a:t>
            </a:r>
          </a:p>
          <a:p>
            <a:endParaRPr lang="en-US" dirty="0" smtClean="0"/>
          </a:p>
          <a:p>
            <a:r>
              <a:rPr lang="en-US" dirty="0" smtClean="0"/>
              <a:t>What do we do?</a:t>
            </a:r>
          </a:p>
          <a:p>
            <a:endParaRPr lang="en-US" dirty="0" smtClean="0"/>
          </a:p>
          <a:p>
            <a:r>
              <a:rPr lang="en-US" dirty="0" smtClean="0"/>
              <a:t> </a:t>
            </a:r>
          </a:p>
          <a:p>
            <a:endParaRPr lang="en-US" dirty="0" smtClean="0"/>
          </a:p>
          <a:p>
            <a:r>
              <a:rPr lang="en-US" dirty="0" smtClean="0"/>
              <a:t>We engage in a battle against the darkness over individuals, churches, cities, states, countries, and nations, and the opening of the eyes of the blind in the spirit.</a:t>
            </a:r>
          </a:p>
          <a:p>
            <a:endParaRPr lang="en-US" dirty="0" smtClean="0"/>
          </a:p>
          <a:p>
            <a:endParaRPr lang="en-US" dirty="0" smtClean="0"/>
          </a:p>
          <a:p>
            <a:r>
              <a:rPr lang="en-US" dirty="0" smtClean="0"/>
              <a:t> </a:t>
            </a:r>
          </a:p>
          <a:p>
            <a:endParaRPr lang="en-US" dirty="0" smtClean="0"/>
          </a:p>
          <a:p>
            <a:r>
              <a:rPr lang="en-US" dirty="0" smtClean="0"/>
              <a:t>Meeting </a:t>
            </a:r>
            <a:r>
              <a:rPr lang="en-US" dirty="0" err="1" smtClean="0"/>
              <a:t>dyas</a:t>
            </a:r>
            <a:r>
              <a:rPr lang="en-US" dirty="0" smtClean="0"/>
              <a:t>/time:</a:t>
            </a:r>
          </a:p>
          <a:p>
            <a:endParaRPr lang="en-US" dirty="0" smtClean="0"/>
          </a:p>
          <a:p>
            <a:r>
              <a:rPr lang="en-US" dirty="0" smtClean="0"/>
              <a:t> </a:t>
            </a:r>
          </a:p>
          <a:p>
            <a:endParaRPr lang="en-US" dirty="0" smtClean="0"/>
          </a:p>
          <a:p>
            <a:r>
              <a:rPr lang="en-US" dirty="0" smtClean="0"/>
              <a:t>Sunday morning:  Time: 9:00am - 9:55am Place: Right across the main entrance.</a:t>
            </a:r>
          </a:p>
          <a:p>
            <a:endParaRPr lang="en-US" dirty="0" smtClean="0"/>
          </a:p>
          <a:p>
            <a:r>
              <a:rPr lang="en-US" dirty="0" smtClean="0"/>
              <a:t> </a:t>
            </a:r>
          </a:p>
          <a:p>
            <a:endParaRPr lang="en-US" dirty="0" smtClean="0"/>
          </a:p>
          <a:p>
            <a:r>
              <a:rPr lang="en-US" dirty="0" smtClean="0"/>
              <a:t>Sunday after service: Time: 11:40am - 12:00noon, Place: Behind the purple door.</a:t>
            </a:r>
          </a:p>
          <a:p>
            <a:endParaRPr lang="en-US" dirty="0" smtClean="0"/>
          </a:p>
          <a:p>
            <a:r>
              <a:rPr lang="en-US" dirty="0" smtClean="0"/>
              <a:t> </a:t>
            </a:r>
          </a:p>
          <a:p>
            <a:endParaRPr lang="en-US" dirty="0" smtClean="0"/>
          </a:p>
          <a:p>
            <a:r>
              <a:rPr lang="en-US" dirty="0" smtClean="0"/>
              <a:t>Mid-week Prayer meeting, Thursdays: Time: 7pm - 8pm, Place: Star hotel room 521.</a:t>
            </a:r>
          </a:p>
          <a:p>
            <a:endParaRPr lang="en-US" dirty="0" smtClean="0"/>
          </a:p>
          <a:p>
            <a:r>
              <a:rPr lang="en-US" dirty="0" smtClean="0"/>
              <a:t> </a:t>
            </a:r>
          </a:p>
          <a:p>
            <a:endParaRPr lang="en-US" dirty="0" smtClean="0"/>
          </a:p>
          <a:p>
            <a:r>
              <a:rPr lang="en-US" dirty="0" smtClean="0"/>
              <a:t>Other voluntary commitment.</a:t>
            </a:r>
          </a:p>
          <a:p>
            <a:endParaRPr lang="en-US" dirty="0" smtClean="0"/>
          </a:p>
          <a:p>
            <a:r>
              <a:rPr lang="en-US" dirty="0" smtClean="0"/>
              <a:t> </a:t>
            </a:r>
          </a:p>
          <a:p>
            <a:endParaRPr lang="en-US" dirty="0" smtClean="0"/>
          </a:p>
          <a:p>
            <a:r>
              <a:rPr lang="en-US" dirty="0" smtClean="0"/>
              <a:t>Prayer chain, at least 30mins extra demand on our prayer time at least for a week for the Church of God.</a:t>
            </a:r>
          </a:p>
          <a:p>
            <a:endParaRPr lang="en-US" dirty="0" smtClean="0"/>
          </a:p>
          <a:p>
            <a:r>
              <a:rPr lang="en-US" dirty="0" smtClean="0"/>
              <a:t> </a:t>
            </a:r>
          </a:p>
          <a:p>
            <a:endParaRPr lang="en-US" dirty="0" smtClean="0"/>
          </a:p>
          <a:p>
            <a:r>
              <a:rPr lang="en-US" dirty="0" smtClean="0"/>
              <a:t>“Every failure is a prayer failure.” – Asking and Receiving by John R. Rice </a:t>
            </a:r>
          </a:p>
          <a:p>
            <a:endParaRPr lang="en-US" dirty="0" smtClean="0"/>
          </a:p>
          <a:p>
            <a:r>
              <a:rPr lang="en-US" dirty="0" smtClean="0"/>
              <a:t> </a:t>
            </a:r>
          </a:p>
          <a:p>
            <a:endParaRPr lang="en-US" dirty="0" smtClean="0"/>
          </a:p>
          <a:p>
            <a:r>
              <a:rPr lang="en-US" dirty="0" smtClean="0"/>
              <a:t>So we have to set time and committed to it.</a:t>
            </a:r>
          </a:p>
          <a:p>
            <a:endParaRPr lang="en-US" dirty="0" smtClean="0"/>
          </a:p>
          <a:p>
            <a:r>
              <a:rPr lang="en-US" dirty="0" smtClean="0"/>
              <a:t> </a:t>
            </a:r>
          </a:p>
          <a:p>
            <a:endParaRPr lang="en-US" dirty="0" smtClean="0"/>
          </a:p>
          <a:p>
            <a:r>
              <a:rPr lang="en-US" dirty="0" smtClean="0"/>
              <a:t>“We must set aside time for prayer.  We will never have time for prayer; we must make time.” – Richard Foster </a:t>
            </a:r>
            <a:endParaRPr lang="en-US" dirty="0"/>
          </a:p>
        </p:txBody>
      </p:sp>
      <p:sp>
        <p:nvSpPr>
          <p:cNvPr id="4" name="Slide Number Placeholder 3"/>
          <p:cNvSpPr>
            <a:spLocks noGrp="1"/>
          </p:cNvSpPr>
          <p:nvPr>
            <p:ph type="sldNum" sz="quarter" idx="10"/>
          </p:nvPr>
        </p:nvSpPr>
        <p:spPr/>
        <p:txBody>
          <a:bodyPr/>
          <a:lstStyle/>
          <a:p>
            <a:fld id="{E1AD1516-7EEB-46B9-A506-32E71A107C9E}" type="slidenum">
              <a:rPr lang="en-US" smtClean="0"/>
              <a:pPr/>
              <a:t>14</a:t>
            </a:fld>
            <a:endParaRPr lang="en-US"/>
          </a:p>
        </p:txBody>
      </p:sp>
    </p:spTree>
    <p:extLst>
      <p:ext uri="{BB962C8B-B14F-4D97-AF65-F5344CB8AC3E}">
        <p14:creationId xmlns="" xmlns:p14="http://schemas.microsoft.com/office/powerpoint/2010/main" val="95300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a:t>
            </a:r>
          </a:p>
          <a:p>
            <a:endParaRPr lang="en-US" dirty="0" smtClean="0"/>
          </a:p>
          <a:p>
            <a:r>
              <a:rPr lang="en-US" dirty="0" smtClean="0"/>
              <a:t>Wanted:  If you are organized, have adequate time, a patient personality</a:t>
            </a:r>
          </a:p>
          <a:p>
            <a:r>
              <a:rPr lang="en-US" dirty="0" smtClean="0"/>
              <a:t>and a humble heart to serve others with administrative matters, which may</a:t>
            </a:r>
          </a:p>
          <a:p>
            <a:r>
              <a:rPr lang="en-US" dirty="0" smtClean="0"/>
              <a:t>include various errands and helping with co-ordination, please volunteer as</a:t>
            </a:r>
          </a:p>
          <a:p>
            <a:r>
              <a:rPr lang="en-US" dirty="0" smtClean="0"/>
              <a:t>an administrator.  Being able to speak Chinese and English would be a plus.</a:t>
            </a:r>
          </a:p>
          <a:p>
            <a:endParaRPr lang="en-US" dirty="0" smtClean="0"/>
          </a:p>
          <a:p>
            <a:r>
              <a:rPr lang="en-US" smtClean="0"/>
              <a:t>Please see Alfred Leong.</a:t>
            </a:r>
            <a:endParaRPr lang="en-US"/>
          </a:p>
        </p:txBody>
      </p:sp>
      <p:sp>
        <p:nvSpPr>
          <p:cNvPr id="4" name="Slide Number Placeholder 3"/>
          <p:cNvSpPr>
            <a:spLocks noGrp="1"/>
          </p:cNvSpPr>
          <p:nvPr>
            <p:ph type="sldNum" sz="quarter" idx="10"/>
          </p:nvPr>
        </p:nvSpPr>
        <p:spPr/>
        <p:txBody>
          <a:bodyPr/>
          <a:lstStyle/>
          <a:p>
            <a:fld id="{E1AD1516-7EEB-46B9-A506-32E71A107C9E}" type="slidenum">
              <a:rPr lang="en-US" smtClean="0"/>
              <a:pPr/>
              <a:t>15</a:t>
            </a:fld>
            <a:endParaRPr lang="en-US"/>
          </a:p>
        </p:txBody>
      </p:sp>
    </p:spTree>
    <p:extLst>
      <p:ext uri="{BB962C8B-B14F-4D97-AF65-F5344CB8AC3E}">
        <p14:creationId xmlns="" xmlns:p14="http://schemas.microsoft.com/office/powerpoint/2010/main" val="401775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a:t>
            </a:r>
          </a:p>
          <a:p>
            <a:endParaRPr lang="en-US" dirty="0" smtClean="0"/>
          </a:p>
          <a:p>
            <a:r>
              <a:rPr lang="en-US" dirty="0" smtClean="0"/>
              <a:t>Wanted:  If you are organized, have adequate time, a patient personality</a:t>
            </a:r>
          </a:p>
          <a:p>
            <a:r>
              <a:rPr lang="en-US" dirty="0" smtClean="0"/>
              <a:t>and a humble heart to serve others with administrative matters, which may</a:t>
            </a:r>
          </a:p>
          <a:p>
            <a:r>
              <a:rPr lang="en-US" dirty="0" smtClean="0"/>
              <a:t>include various errands and helping with co-ordination, please volunteer as</a:t>
            </a:r>
          </a:p>
          <a:p>
            <a:r>
              <a:rPr lang="en-US" dirty="0" smtClean="0"/>
              <a:t>an administrator.  Being able to speak Chinese and English would be a plus.</a:t>
            </a:r>
          </a:p>
          <a:p>
            <a:endParaRPr lang="en-US" dirty="0" smtClean="0"/>
          </a:p>
          <a:p>
            <a:r>
              <a:rPr lang="en-US" smtClean="0"/>
              <a:t>Please see Alfred Leong.</a:t>
            </a:r>
            <a:endParaRPr lang="en-US"/>
          </a:p>
        </p:txBody>
      </p:sp>
      <p:sp>
        <p:nvSpPr>
          <p:cNvPr id="4" name="Slide Number Placeholder 3"/>
          <p:cNvSpPr>
            <a:spLocks noGrp="1"/>
          </p:cNvSpPr>
          <p:nvPr>
            <p:ph type="sldNum" sz="quarter" idx="10"/>
          </p:nvPr>
        </p:nvSpPr>
        <p:spPr/>
        <p:txBody>
          <a:bodyPr/>
          <a:lstStyle/>
          <a:p>
            <a:fld id="{E1AD1516-7EEB-46B9-A506-32E71A107C9E}" type="slidenum">
              <a:rPr lang="en-US" smtClean="0"/>
              <a:pPr/>
              <a:t>16</a:t>
            </a:fld>
            <a:endParaRPr lang="en-US"/>
          </a:p>
        </p:txBody>
      </p:sp>
    </p:spTree>
    <p:extLst>
      <p:ext uri="{BB962C8B-B14F-4D97-AF65-F5344CB8AC3E}">
        <p14:creationId xmlns="" xmlns:p14="http://schemas.microsoft.com/office/powerpoint/2010/main" val="401775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E0423FC-FA98-4BD3-BCA9-EA21785F9A83}" type="slidenum">
              <a:rPr lang="en-US" altLang="zh-CN"/>
              <a:pPr/>
              <a:t>‹#›</a:t>
            </a:fld>
            <a:endParaRPr lang="en-US" altLang="zh-CN"/>
          </a:p>
        </p:txBody>
      </p:sp>
    </p:spTree>
    <p:extLst>
      <p:ext uri="{BB962C8B-B14F-4D97-AF65-F5344CB8AC3E}">
        <p14:creationId xmlns="" xmlns:p14="http://schemas.microsoft.com/office/powerpoint/2010/main" val="51164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8E2D354-843E-43B7-9A48-7AB268ED0B92}" type="slidenum">
              <a:rPr lang="en-US" altLang="zh-CN"/>
              <a:pPr/>
              <a:t>‹#›</a:t>
            </a:fld>
            <a:endParaRPr lang="en-US" altLang="zh-CN"/>
          </a:p>
        </p:txBody>
      </p:sp>
    </p:spTree>
    <p:extLst>
      <p:ext uri="{BB962C8B-B14F-4D97-AF65-F5344CB8AC3E}">
        <p14:creationId xmlns="" xmlns:p14="http://schemas.microsoft.com/office/powerpoint/2010/main" val="273080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55D94B6-7B41-4880-8941-BA4F1B4448FF}" type="slidenum">
              <a:rPr lang="en-US" altLang="zh-CN"/>
              <a:pPr/>
              <a:t>‹#›</a:t>
            </a:fld>
            <a:endParaRPr lang="en-US" altLang="zh-CN"/>
          </a:p>
        </p:txBody>
      </p:sp>
    </p:spTree>
    <p:extLst>
      <p:ext uri="{BB962C8B-B14F-4D97-AF65-F5344CB8AC3E}">
        <p14:creationId xmlns="" xmlns:p14="http://schemas.microsoft.com/office/powerpoint/2010/main" val="399234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A43684C-FF6A-49F4-B089-49B8FDD1B732}" type="slidenum">
              <a:rPr lang="en-US" altLang="zh-CN"/>
              <a:pPr/>
              <a:t>‹#›</a:t>
            </a:fld>
            <a:endParaRPr lang="en-US" altLang="zh-CN"/>
          </a:p>
        </p:txBody>
      </p:sp>
    </p:spTree>
    <p:extLst>
      <p:ext uri="{BB962C8B-B14F-4D97-AF65-F5344CB8AC3E}">
        <p14:creationId xmlns="" xmlns:p14="http://schemas.microsoft.com/office/powerpoint/2010/main" val="16820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F3EDCAE-41D9-4282-B6D8-9C36A7AC68F1}" type="slidenum">
              <a:rPr lang="en-US" altLang="zh-CN"/>
              <a:pPr/>
              <a:t>‹#›</a:t>
            </a:fld>
            <a:endParaRPr lang="en-US" altLang="zh-CN"/>
          </a:p>
        </p:txBody>
      </p:sp>
    </p:spTree>
    <p:extLst>
      <p:ext uri="{BB962C8B-B14F-4D97-AF65-F5344CB8AC3E}">
        <p14:creationId xmlns="" xmlns:p14="http://schemas.microsoft.com/office/powerpoint/2010/main" val="310794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CF12593-9443-4886-8213-A0AAB5BE90F6}" type="slidenum">
              <a:rPr lang="en-US" altLang="zh-CN"/>
              <a:pPr/>
              <a:t>‹#›</a:t>
            </a:fld>
            <a:endParaRPr lang="en-US" altLang="zh-CN"/>
          </a:p>
        </p:txBody>
      </p:sp>
    </p:spTree>
    <p:extLst>
      <p:ext uri="{BB962C8B-B14F-4D97-AF65-F5344CB8AC3E}">
        <p14:creationId xmlns="" xmlns:p14="http://schemas.microsoft.com/office/powerpoint/2010/main" val="27928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6091CC76-8E6A-4136-BEE0-11AE54067323}" type="slidenum">
              <a:rPr lang="en-US" altLang="zh-CN"/>
              <a:pPr/>
              <a:t>‹#›</a:t>
            </a:fld>
            <a:endParaRPr lang="en-US" altLang="zh-CN"/>
          </a:p>
        </p:txBody>
      </p:sp>
    </p:spTree>
    <p:extLst>
      <p:ext uri="{BB962C8B-B14F-4D97-AF65-F5344CB8AC3E}">
        <p14:creationId xmlns="" xmlns:p14="http://schemas.microsoft.com/office/powerpoint/2010/main" val="31344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B1FA618D-9A7D-434A-9A92-404BED04FCEB}" type="slidenum">
              <a:rPr lang="en-US" altLang="zh-CN"/>
              <a:pPr/>
              <a:t>‹#›</a:t>
            </a:fld>
            <a:endParaRPr lang="en-US" altLang="zh-CN"/>
          </a:p>
        </p:txBody>
      </p:sp>
    </p:spTree>
    <p:extLst>
      <p:ext uri="{BB962C8B-B14F-4D97-AF65-F5344CB8AC3E}">
        <p14:creationId xmlns="" xmlns:p14="http://schemas.microsoft.com/office/powerpoint/2010/main" val="42075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BB5FA4C3-912C-4C92-A59D-562C1AFCB932}" type="slidenum">
              <a:rPr lang="en-US" altLang="zh-CN"/>
              <a:pPr/>
              <a:t>‹#›</a:t>
            </a:fld>
            <a:endParaRPr lang="en-US" altLang="zh-CN"/>
          </a:p>
        </p:txBody>
      </p:sp>
    </p:spTree>
    <p:extLst>
      <p:ext uri="{BB962C8B-B14F-4D97-AF65-F5344CB8AC3E}">
        <p14:creationId xmlns="" xmlns:p14="http://schemas.microsoft.com/office/powerpoint/2010/main" val="4608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9688E5E-3143-48AD-8659-FC0325640B06}" type="slidenum">
              <a:rPr lang="en-US" altLang="zh-CN"/>
              <a:pPr/>
              <a:t>‹#›</a:t>
            </a:fld>
            <a:endParaRPr lang="en-US" altLang="zh-CN"/>
          </a:p>
        </p:txBody>
      </p:sp>
    </p:spTree>
    <p:extLst>
      <p:ext uri="{BB962C8B-B14F-4D97-AF65-F5344CB8AC3E}">
        <p14:creationId xmlns="" xmlns:p14="http://schemas.microsoft.com/office/powerpoint/2010/main" val="60219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0B332115-A3DB-49D0-9E30-AF2AE101EC60}" type="slidenum">
              <a:rPr lang="en-US" altLang="zh-CN"/>
              <a:pPr/>
              <a:t>‹#›</a:t>
            </a:fld>
            <a:endParaRPr lang="en-US" altLang="zh-CN"/>
          </a:p>
        </p:txBody>
      </p:sp>
    </p:spTree>
    <p:extLst>
      <p:ext uri="{BB962C8B-B14F-4D97-AF65-F5344CB8AC3E}">
        <p14:creationId xmlns="" xmlns:p14="http://schemas.microsoft.com/office/powerpoint/2010/main" val="80425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D42E67-56C4-4A67-83AA-EA7264E306F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52413" y="1412875"/>
            <a:ext cx="4392613" cy="1008063"/>
          </a:xfrm>
        </p:spPr>
        <p:txBody>
          <a:bodyPr/>
          <a:lstStyle/>
          <a:p>
            <a:r>
              <a:rPr lang="en-US" altLang="zh-CN" b="1" dirty="0" smtClean="0"/>
              <a:t>Who is GICF?</a:t>
            </a:r>
            <a:endParaRPr lang="en-US" altLang="zh-CN" b="1" dirty="0"/>
          </a:p>
        </p:txBody>
      </p:sp>
      <p:sp>
        <p:nvSpPr>
          <p:cNvPr id="2054" name="Rectangle 6"/>
          <p:cNvSpPr>
            <a:spLocks noGrp="1" noChangeArrowheads="1"/>
          </p:cNvSpPr>
          <p:nvPr>
            <p:ph type="subTitle" idx="1"/>
          </p:nvPr>
        </p:nvSpPr>
        <p:spPr>
          <a:xfrm>
            <a:off x="287338" y="2276475"/>
            <a:ext cx="9180512" cy="719138"/>
          </a:xfrm>
        </p:spPr>
        <p:txBody>
          <a:bodyPr/>
          <a:lstStyle/>
          <a:p>
            <a:pPr algn="l"/>
            <a:r>
              <a:rPr lang="en-US" altLang="zh-CN" dirty="0" smtClean="0"/>
              <a:t>Background, Ministries &amp; Opportunities  </a:t>
            </a:r>
            <a:endParaRPr lang="en-US" altLang="zh-CN" dirty="0"/>
          </a:p>
        </p:txBody>
      </p:sp>
      <p:sp>
        <p:nvSpPr>
          <p:cNvPr id="5" name="Rectangle 5"/>
          <p:cNvSpPr txBox="1">
            <a:spLocks noChangeArrowheads="1"/>
          </p:cNvSpPr>
          <p:nvPr/>
        </p:nvSpPr>
        <p:spPr bwMode="auto">
          <a:xfrm>
            <a:off x="1331640" y="5517281"/>
            <a:ext cx="3024336" cy="1008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en-US" altLang="zh-CN" sz="1600" b="1" dirty="0" smtClean="0"/>
              <a:t>Oct 19</a:t>
            </a:r>
            <a:r>
              <a:rPr lang="en-US" altLang="zh-CN" sz="1600" b="1" baseline="30000" dirty="0" smtClean="0"/>
              <a:t>th</a:t>
            </a:r>
            <a:r>
              <a:rPr lang="en-US" altLang="zh-CN" sz="1600" b="1" dirty="0" smtClean="0"/>
              <a:t> 2014</a:t>
            </a:r>
            <a:endParaRPr lang="en-US" altLang="zh-CN"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lstStyle/>
          <a:p>
            <a:pPr algn="l"/>
            <a:r>
              <a:rPr lang="en-US" sz="4000" b="1" dirty="0" smtClean="0"/>
              <a:t>Sunday School &amp; Youth</a:t>
            </a:r>
            <a:endParaRPr lang="en-US" b="1" dirty="0"/>
          </a:p>
        </p:txBody>
      </p:sp>
      <p:sp>
        <p:nvSpPr>
          <p:cNvPr id="3" name="Content Placeholder 2"/>
          <p:cNvSpPr>
            <a:spLocks noGrp="1"/>
          </p:cNvSpPr>
          <p:nvPr>
            <p:ph idx="1"/>
          </p:nvPr>
        </p:nvSpPr>
        <p:spPr>
          <a:xfrm>
            <a:off x="0" y="1600200"/>
            <a:ext cx="6588224" cy="4997151"/>
          </a:xfrm>
        </p:spPr>
        <p:txBody>
          <a:bodyPr/>
          <a:lstStyle/>
          <a:p>
            <a:r>
              <a:rPr lang="en-US" sz="2400" dirty="0" smtClean="0"/>
              <a:t>Are you called to share your teaching gift with children &amp; young people? Don’t be a pew warmer! Share your gift in children’s ministry.</a:t>
            </a:r>
          </a:p>
          <a:p>
            <a:pPr lvl="1"/>
            <a:r>
              <a:rPr lang="en-US" sz="2400" dirty="0" smtClean="0"/>
              <a:t>Toddlers (0-2)</a:t>
            </a:r>
          </a:p>
          <a:p>
            <a:pPr lvl="1"/>
            <a:r>
              <a:rPr lang="en-US" sz="2400" dirty="0" smtClean="0"/>
              <a:t>Bubbles </a:t>
            </a:r>
            <a:r>
              <a:rPr lang="en-US" sz="2400" dirty="0" smtClean="0"/>
              <a:t>(3-5)</a:t>
            </a:r>
          </a:p>
          <a:p>
            <a:pPr lvl="1"/>
            <a:r>
              <a:rPr lang="en-US" sz="2400" dirty="0" smtClean="0"/>
              <a:t>Primaries (6-8)</a:t>
            </a:r>
          </a:p>
          <a:p>
            <a:pPr lvl="1"/>
            <a:r>
              <a:rPr lang="en-US" sz="2400" dirty="0" smtClean="0"/>
              <a:t>Juniors (9-10)</a:t>
            </a:r>
          </a:p>
          <a:p>
            <a:pPr lvl="1"/>
            <a:r>
              <a:rPr lang="en-US" sz="2400" dirty="0" err="1" smtClean="0"/>
              <a:t>Middlers</a:t>
            </a:r>
            <a:r>
              <a:rPr lang="en-US" sz="2400" dirty="0" smtClean="0"/>
              <a:t> (11-12)</a:t>
            </a:r>
          </a:p>
          <a:p>
            <a:pPr lvl="1"/>
            <a:r>
              <a:rPr lang="en-US" sz="2400" dirty="0" smtClean="0"/>
              <a:t>Youth </a:t>
            </a:r>
          </a:p>
        </p:txBody>
      </p:sp>
      <p:pic>
        <p:nvPicPr>
          <p:cNvPr id="1027" name="Picture 3" descr="WilliamDani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2" name="Picture 10" descr="http://t2.gstatic.com/images?q=tbn:ANd9GcTvWiAsyU1eaWWZdUO0t9F3QMt1XOAyLZ1ls-ZfaGsDVq5BbQO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3212976"/>
            <a:ext cx="2211090" cy="1656184"/>
          </a:xfrm>
          <a:prstGeom prst="rect">
            <a:avLst/>
          </a:prstGeom>
          <a:noFill/>
          <a:extLst>
            <a:ext uri="{909E8E84-426E-40DD-AFC4-6F175D3DCCD1}">
              <a14:hiddenFill xmlns="" xmlns:a14="http://schemas.microsoft.com/office/drawing/2010/main">
                <a:solidFill>
                  <a:srgbClr val="FFFFFF"/>
                </a:solidFill>
              </a14:hiddenFill>
            </a:ext>
          </a:extLst>
        </p:spPr>
      </p:pic>
      <p:pic>
        <p:nvPicPr>
          <p:cNvPr id="13324" name="Picture 12" descr="http://t0.gstatic.com/images?q=tbn:ANd9GcRjdefbaRHt7uDg5afjpLaHSK5YqpC0qJR1_E3KxHTOXkO-OiLoFyn_HGZ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6216" y="1700808"/>
            <a:ext cx="2127683" cy="1193304"/>
          </a:xfrm>
          <a:prstGeom prst="rect">
            <a:avLst/>
          </a:prstGeom>
          <a:noFill/>
          <a:extLst>
            <a:ext uri="{909E8E84-426E-40DD-AFC4-6F175D3DCCD1}">
              <a14:hiddenFill xmlns="" xmlns:a14="http://schemas.microsoft.com/office/drawing/2010/main">
                <a:solidFill>
                  <a:srgbClr val="FFFFFF"/>
                </a:solidFill>
              </a14:hiddenFill>
            </a:ext>
          </a:extLst>
        </p:spPr>
      </p:pic>
      <p:pic>
        <p:nvPicPr>
          <p:cNvPr id="13328" name="Picture 16" descr="http://t1.gstatic.com/images?q=tbn:ANd9GcSA-L_grDjv9mZbHecWPiP9POEccMUxCo85fsBLEx-JCtXp6orSV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32240" y="5013176"/>
            <a:ext cx="2228880" cy="1633379"/>
          </a:xfrm>
          <a:prstGeom prst="rect">
            <a:avLst/>
          </a:prstGeom>
          <a:noFill/>
          <a:extLst>
            <a:ext uri="{909E8E84-426E-40DD-AFC4-6F175D3DCCD1}">
              <a14:hiddenFill xmlns="" xmlns:a14="http://schemas.microsoft.com/office/drawing/2010/main">
                <a:solidFill>
                  <a:srgbClr val="FFFFFF"/>
                </a:solidFill>
              </a14:hiddenFill>
            </a:ext>
          </a:extLst>
        </p:spPr>
      </p:pic>
      <p:pic>
        <p:nvPicPr>
          <p:cNvPr id="13320" name="Picture 8" descr="http://t0.gstatic.com/images?q=tbn:ANd9GcSaU_m-SyGQrAO3JHTFhru9T5L-XPrd7zAgeBehEoFCvz5AjxKc"/>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9871" y="3501008"/>
            <a:ext cx="2795923" cy="19189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7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t2.gstatic.com/images?q=tbn:ANd9GcRPCqHpJiIi1ToSEwdwDlYkur86dxCnnkNn41tpwTIA0L7z1VbQo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6256" y="692696"/>
            <a:ext cx="1554480" cy="124980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238944" y="274638"/>
            <a:ext cx="8229600" cy="1143000"/>
          </a:xfrm>
        </p:spPr>
        <p:txBody>
          <a:bodyPr/>
          <a:lstStyle/>
          <a:p>
            <a:pPr algn="l"/>
            <a:r>
              <a:rPr lang="en-US" sz="4000" b="1" dirty="0" smtClean="0"/>
              <a:t>Greeting &amp; Ushering</a:t>
            </a:r>
            <a:endParaRPr lang="en-US" b="1" dirty="0"/>
          </a:p>
        </p:txBody>
      </p:sp>
      <p:sp>
        <p:nvSpPr>
          <p:cNvPr id="3" name="Content Placeholder 2"/>
          <p:cNvSpPr>
            <a:spLocks noGrp="1"/>
          </p:cNvSpPr>
          <p:nvPr>
            <p:ph idx="1"/>
          </p:nvPr>
        </p:nvSpPr>
        <p:spPr>
          <a:xfrm>
            <a:off x="457200" y="1600201"/>
            <a:ext cx="5842992" cy="2188839"/>
          </a:xfrm>
        </p:spPr>
        <p:txBody>
          <a:bodyPr/>
          <a:lstStyle/>
          <a:p>
            <a:r>
              <a:rPr lang="en-US" dirty="0" smtClean="0"/>
              <a:t>We are the first people visitors see in God’s house. We try to make people feel comfortable and </a:t>
            </a:r>
            <a:r>
              <a:rPr lang="en-US" dirty="0" smtClean="0"/>
              <a:t>welcome.</a:t>
            </a:r>
            <a:endParaRPr lang="en-US" dirty="0" smtClean="0"/>
          </a:p>
        </p:txBody>
      </p:sp>
      <p:pic>
        <p:nvPicPr>
          <p:cNvPr id="1027" name="Picture 3" descr="WilliamDani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http://t1.gstatic.com/images?q=tbn:ANd9GcSaag8T45rECZJgTakypnSwAkrH1w_UnVj4wFYBq7t93vwxf5F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2708920"/>
            <a:ext cx="1554480" cy="1336083"/>
          </a:xfrm>
          <a:prstGeom prst="rect">
            <a:avLst/>
          </a:prstGeom>
          <a:noFill/>
          <a:extLst>
            <a:ext uri="{909E8E84-426E-40DD-AFC4-6F175D3DCCD1}">
              <a14:hiddenFill xmlns="" xmlns:a14="http://schemas.microsoft.com/office/drawing/2010/main">
                <a:solidFill>
                  <a:srgbClr val="FFFFFF"/>
                </a:solidFill>
              </a14:hiddenFill>
            </a:ext>
          </a:extLst>
        </p:spPr>
      </p:pic>
      <p:pic>
        <p:nvPicPr>
          <p:cNvPr id="12298" name="Picture 10" descr="http://t1.gstatic.com/images?q=tbn:ANd9GcS54QAryPVj9ZDjp8ItiFy17HSagxiv4DpHgDRHZKrmC6VAJcsx"/>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80312" y="2060848"/>
            <a:ext cx="1554480" cy="103443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2"/>
          <p:cNvSpPr txBox="1">
            <a:spLocks/>
          </p:cNvSpPr>
          <p:nvPr/>
        </p:nvSpPr>
        <p:spPr bwMode="auto">
          <a:xfrm>
            <a:off x="323528" y="4365104"/>
            <a:ext cx="6048672" cy="211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“early birds” who help set up &amp; take down equipment in the main </a:t>
            </a:r>
            <a:r>
              <a:rPr lang="en-US" sz="3200" kern="0" dirty="0" smtClean="0">
                <a:latin typeface="+mn-lt"/>
                <a:ea typeface="+mn-ea"/>
              </a:rPr>
              <a:t>hall &amp; </a:t>
            </a:r>
            <a:r>
              <a:rPr kumimoji="0" lang="en-US" sz="3200" b="0" i="0" u="none" strike="noStrike" kern="0" cap="none" spc="0" normalizeH="0" baseline="0" noProof="0" dirty="0" smtClean="0">
                <a:ln>
                  <a:noFill/>
                </a:ln>
                <a:solidFill>
                  <a:schemeClr val="tx1"/>
                </a:solidFill>
                <a:effectLst/>
                <a:uLnTx/>
                <a:uFillTx/>
                <a:latin typeface="+mn-lt"/>
                <a:ea typeface="+mn-ea"/>
                <a:cs typeface="+mn-cs"/>
              </a:rPr>
              <a:t>Sunday School </a:t>
            </a:r>
            <a:r>
              <a:rPr kumimoji="0" lang="en-US" sz="3200" b="0" i="0" u="none" strike="noStrike" kern="0" cap="none" spc="0" normalizeH="0" baseline="0" noProof="0" dirty="0" smtClean="0">
                <a:ln>
                  <a:noFill/>
                </a:ln>
                <a:solidFill>
                  <a:schemeClr val="tx1"/>
                </a:solidFill>
                <a:effectLst/>
                <a:uLnTx/>
                <a:uFillTx/>
                <a:latin typeface="+mn-lt"/>
                <a:ea typeface="+mn-ea"/>
                <a:cs typeface="+mn-cs"/>
              </a:rPr>
              <a:t>classes</a:t>
            </a:r>
            <a:r>
              <a:rPr lang="en-US" sz="3200" kern="0" dirty="0" smtClean="0">
                <a:latin typeface="+mn-lt"/>
                <a:ea typeface="+mn-ea"/>
              </a:rPr>
              <a: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2" name="Title 1"/>
          <p:cNvSpPr txBox="1">
            <a:spLocks/>
          </p:cNvSpPr>
          <p:nvPr/>
        </p:nvSpPr>
        <p:spPr bwMode="auto">
          <a:xfrm>
            <a:off x="611560" y="342900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mj-lt"/>
                <a:ea typeface="+mj-ea"/>
                <a:cs typeface="+mj-cs"/>
              </a:rPr>
              <a:t>Setup</a:t>
            </a: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pic>
        <p:nvPicPr>
          <p:cNvPr id="13" name="Picture 2" descr="http://t0.gstatic.com/images?q=tbn:ANd9GcTrQq4BTXujsDnEQFeJ7oAUr6i_KCXmpmkkVRNDKO0Mvu_qlVS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36296" y="3789040"/>
            <a:ext cx="1554480" cy="116435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http://t3.gstatic.com/images?q=tbn:ANd9GcS5Jz5vH7Nv6TmcIwjlYmJfRJ7vKh2VYaCy_LtVdVNDe_5mCctNxw"/>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20272" y="5229200"/>
            <a:ext cx="1554480" cy="1165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086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lstStyle/>
          <a:p>
            <a:pPr algn="l"/>
            <a:r>
              <a:rPr lang="en-US" sz="4000" b="1" dirty="0" smtClean="0"/>
              <a:t>Small Groups</a:t>
            </a:r>
            <a:endParaRPr lang="en-US" b="1" dirty="0"/>
          </a:p>
        </p:txBody>
      </p:sp>
      <p:sp>
        <p:nvSpPr>
          <p:cNvPr id="3" name="Content Placeholder 2"/>
          <p:cNvSpPr>
            <a:spLocks noGrp="1"/>
          </p:cNvSpPr>
          <p:nvPr>
            <p:ph idx="1"/>
          </p:nvPr>
        </p:nvSpPr>
        <p:spPr>
          <a:xfrm>
            <a:off x="457200" y="1600200"/>
            <a:ext cx="6923112" cy="4525963"/>
          </a:xfrm>
        </p:spPr>
        <p:txBody>
          <a:bodyPr/>
          <a:lstStyle/>
          <a:p>
            <a:pPr>
              <a:buNone/>
            </a:pPr>
            <a:r>
              <a:rPr lang="en-US" b="1" dirty="0" smtClean="0"/>
              <a:t>Small groups for </a:t>
            </a:r>
            <a:endParaRPr lang="en-US" b="1" dirty="0"/>
          </a:p>
          <a:p>
            <a:r>
              <a:rPr lang="en-US" dirty="0" smtClean="0"/>
              <a:t>Fellowship &amp; Accountability</a:t>
            </a:r>
            <a:endParaRPr lang="en-US" dirty="0"/>
          </a:p>
          <a:p>
            <a:r>
              <a:rPr lang="en-US" dirty="0"/>
              <a:t>Bible </a:t>
            </a:r>
            <a:r>
              <a:rPr lang="en-US" dirty="0" smtClean="0"/>
              <a:t>Study &amp; Prayer</a:t>
            </a:r>
            <a:endParaRPr lang="en-US" dirty="0"/>
          </a:p>
          <a:p>
            <a:pPr marL="0" indent="0">
              <a:buNone/>
            </a:pPr>
            <a:r>
              <a:rPr lang="en-US" b="1" dirty="0" smtClean="0"/>
              <a:t>Opportunities for</a:t>
            </a:r>
            <a:r>
              <a:rPr lang="en-US" b="1" dirty="0"/>
              <a:t>:</a:t>
            </a:r>
          </a:p>
          <a:p>
            <a:r>
              <a:rPr lang="en-US" dirty="0" smtClean="0"/>
              <a:t>small </a:t>
            </a:r>
            <a:r>
              <a:rPr lang="en-US" dirty="0"/>
              <a:t>group </a:t>
            </a:r>
            <a:r>
              <a:rPr lang="en-US" dirty="0" smtClean="0"/>
              <a:t>leaders</a:t>
            </a:r>
            <a:endParaRPr lang="en-US" dirty="0"/>
          </a:p>
          <a:p>
            <a:r>
              <a:rPr lang="en-US" dirty="0"/>
              <a:t>people to hosts small groups</a:t>
            </a:r>
          </a:p>
        </p:txBody>
      </p:sp>
      <p:pic>
        <p:nvPicPr>
          <p:cNvPr id="1027" name="Picture 3" descr="WilliamDani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t3.gstatic.com/images?q=tbn:ANd9GcQdOUB-fiJc4GG67dVmQGFz8YRKhHfiMQDX7vnjR8-to9p_5zY5W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6640" y="1371600"/>
            <a:ext cx="1554480" cy="999309"/>
          </a:xfrm>
          <a:prstGeom prst="rect">
            <a:avLst/>
          </a:prstGeom>
          <a:noFill/>
          <a:extLst>
            <a:ext uri="{909E8E84-426E-40DD-AFC4-6F175D3DCCD1}">
              <a14:hiddenFill xmlns="" xmlns:a14="http://schemas.microsoft.com/office/drawing/2010/main">
                <a:solidFill>
                  <a:srgbClr val="FFFFFF"/>
                </a:solidFill>
              </a14:hiddenFill>
            </a:ext>
          </a:extLst>
        </p:spPr>
      </p:pic>
      <p:pic>
        <p:nvPicPr>
          <p:cNvPr id="9224" name="Picture 8" descr="http://t2.gstatic.com/images?q=tbn:ANd9GcTzV3JG7z1DcbDAekzR0gxrPt4vFW-nJ_z0D_D-BRWLyyXG8dn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6640" y="2494338"/>
            <a:ext cx="1554480" cy="1222694"/>
          </a:xfrm>
          <a:prstGeom prst="rect">
            <a:avLst/>
          </a:prstGeom>
          <a:noFill/>
          <a:extLst>
            <a:ext uri="{909E8E84-426E-40DD-AFC4-6F175D3DCCD1}">
              <a14:hiddenFill xmlns="" xmlns:a14="http://schemas.microsoft.com/office/drawing/2010/main">
                <a:solidFill>
                  <a:srgbClr val="FFFFFF"/>
                </a:solidFill>
              </a14:hiddenFill>
            </a:ext>
          </a:extLst>
        </p:spPr>
      </p:pic>
      <p:pic>
        <p:nvPicPr>
          <p:cNvPr id="9226" name="Picture 10" descr="http://t0.gstatic.com/images?q=tbn:ANd9GcSLVcQm8DhCEOIWb5HsuvkRfloeQKx8ROC7mGoMAewRtvaKNdG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06640" y="5373216"/>
            <a:ext cx="1554480" cy="789578"/>
          </a:xfrm>
          <a:prstGeom prst="rect">
            <a:avLst/>
          </a:prstGeom>
          <a:noFill/>
          <a:extLst>
            <a:ext uri="{909E8E84-426E-40DD-AFC4-6F175D3DCCD1}">
              <a14:hiddenFill xmlns="" xmlns:a14="http://schemas.microsoft.com/office/drawing/2010/main">
                <a:solidFill>
                  <a:srgbClr val="FFFFFF"/>
                </a:solidFill>
              </a14:hiddenFill>
            </a:ext>
          </a:extLst>
        </p:spPr>
      </p:pic>
      <p:pic>
        <p:nvPicPr>
          <p:cNvPr id="9228" name="Picture 12" descr="http://t1.gstatic.com/images?q=tbn:ANd9GcRH54NfU7tX6BCmzk8NQ90KQoJv4quaZ2uXHsHmJtVOAXPR0xqAGQ"/>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06640" y="3781272"/>
            <a:ext cx="1554480" cy="15199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462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http://t1.gstatic.com/images?q=tbn:ANd9GcTk8gC8A6ubhu0Ql0EU18RD9NTC6zvYRJqbTplffgpnf2HWGzI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0"/>
            <a:ext cx="1554480" cy="13324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238944" y="274638"/>
            <a:ext cx="8229600" cy="1143000"/>
          </a:xfrm>
        </p:spPr>
        <p:txBody>
          <a:bodyPr/>
          <a:lstStyle/>
          <a:p>
            <a:pPr algn="l"/>
            <a:r>
              <a:rPr lang="en-US" sz="4000" b="1" dirty="0" smtClean="0"/>
              <a:t>Library</a:t>
            </a:r>
            <a:endParaRPr lang="en-US" b="1" dirty="0"/>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246" name="Picture 6" descr="http://t0.gstatic.com/images?q=tbn:ANd9GcRYJKdIlU4O7NNf1eSeovRsEQnJ9roIHy2bWUrjE8yvgbv6Jel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980728"/>
            <a:ext cx="1554480" cy="15544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51520" y="1556792"/>
            <a:ext cx="4464496" cy="2592288"/>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txBody>
          <a:bodyPr/>
          <a:lstStyle/>
          <a:p>
            <a:pPr algn="r"/>
            <a:r>
              <a:rPr lang="en-US" dirty="0" smtClean="0"/>
              <a:t>Open: 9:15–9:50 &amp;11:30–12:15</a:t>
            </a:r>
          </a:p>
          <a:p>
            <a:pPr algn="ctr">
              <a:buNone/>
            </a:pPr>
            <a:r>
              <a:rPr lang="en-US" dirty="0" smtClean="0"/>
              <a:t>Books, Music, Movies, Documentaries, Sermons, Bibles</a:t>
            </a:r>
            <a:endParaRPr lang="en-US" dirty="0"/>
          </a:p>
        </p:txBody>
      </p:sp>
      <p:pic>
        <p:nvPicPr>
          <p:cNvPr id="18" name="Content Placeholder 3" descr="IMG_2240.JPG"/>
          <p:cNvPicPr>
            <a:picLocks noChangeAspect="1"/>
          </p:cNvPicPr>
          <p:nvPr/>
        </p:nvPicPr>
        <p:blipFill>
          <a:blip r:embed="rId4" cstate="print">
            <a:extLst>
              <a:ext uri="{28A0092B-C50C-407E-A947-70E740481C1C}">
                <a14:useLocalDpi xmlns="" xmlns:a14="http://schemas.microsoft.com/office/drawing/2010/main" val="0"/>
              </a:ext>
            </a:extLst>
          </a:blip>
          <a:srcRect l="20385" t="13336" b="13336"/>
          <a:stretch>
            <a:fillRect/>
          </a:stretch>
        </p:blipFill>
        <p:spPr bwMode="auto">
          <a:xfrm>
            <a:off x="179512" y="4346396"/>
            <a:ext cx="3635896" cy="2511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Content Placeholder 3" descr="IMG_2231.JPG"/>
          <p:cNvPicPr>
            <a:picLocks noChangeAspect="1"/>
          </p:cNvPicPr>
          <p:nvPr/>
        </p:nvPicPr>
        <p:blipFill>
          <a:blip r:embed="rId5" cstate="print">
            <a:extLst>
              <a:ext uri="{28A0092B-C50C-407E-A947-70E740481C1C}">
                <a14:useLocalDpi xmlns="" xmlns:a14="http://schemas.microsoft.com/office/drawing/2010/main" val="0"/>
              </a:ext>
            </a:extLst>
          </a:blip>
          <a:srcRect t="13336" b="13336"/>
          <a:stretch>
            <a:fillRect/>
          </a:stretch>
        </p:blipFill>
        <p:spPr bwMode="auto">
          <a:xfrm>
            <a:off x="4788024" y="2060848"/>
            <a:ext cx="3960440" cy="2178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Content Placeholder 3" descr="IMG_2237.jpg"/>
          <p:cNvPicPr>
            <a:picLocks noChangeAspect="1"/>
          </p:cNvPicPr>
          <p:nvPr/>
        </p:nvPicPr>
        <p:blipFill>
          <a:blip r:embed="rId6" cstate="print">
            <a:extLst>
              <a:ext uri="{28A0092B-C50C-407E-A947-70E740481C1C}">
                <a14:useLocalDpi xmlns="" xmlns:a14="http://schemas.microsoft.com/office/drawing/2010/main" val="0"/>
              </a:ext>
            </a:extLst>
          </a:blip>
          <a:srcRect l="617" r="1889" b="7454"/>
          <a:stretch>
            <a:fillRect/>
          </a:stretch>
        </p:blipFill>
        <p:spPr bwMode="auto">
          <a:xfrm>
            <a:off x="7164288" y="3501008"/>
            <a:ext cx="1763688"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Content Placeholder 3" descr="IMG_2230.JPG"/>
          <p:cNvPicPr>
            <a:picLocks noChangeAspect="1"/>
          </p:cNvPicPr>
          <p:nvPr/>
        </p:nvPicPr>
        <p:blipFill>
          <a:blip r:embed="rId7" cstate="print">
            <a:extLst>
              <a:ext uri="{28A0092B-C50C-407E-A947-70E740481C1C}">
                <a14:useLocalDpi xmlns="" xmlns:a14="http://schemas.microsoft.com/office/drawing/2010/main" val="0"/>
              </a:ext>
            </a:extLst>
          </a:blip>
          <a:srcRect t="28114" r="19090" b="13336"/>
          <a:stretch>
            <a:fillRect/>
          </a:stretch>
        </p:blipFill>
        <p:spPr bwMode="auto">
          <a:xfrm>
            <a:off x="3707904" y="4509120"/>
            <a:ext cx="3528392" cy="191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WilliamDaniel"/>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7236296" y="5805264"/>
            <a:ext cx="1723549" cy="369332"/>
          </a:xfrm>
          <a:prstGeom prst="rect">
            <a:avLst/>
          </a:prstGeom>
        </p:spPr>
        <p:txBody>
          <a:bodyPr wrap="none">
            <a:spAutoFit/>
          </a:bodyPr>
          <a:lstStyle/>
          <a:p>
            <a:r>
              <a:rPr lang="en-US" dirty="0" smtClean="0"/>
              <a:t>See Diane </a:t>
            </a:r>
            <a:r>
              <a:rPr lang="en-US" dirty="0" err="1" smtClean="0"/>
              <a:t>Nall</a:t>
            </a:r>
            <a:endParaRPr lang="en-GB" dirty="0"/>
          </a:p>
        </p:txBody>
      </p:sp>
    </p:spTree>
    <p:extLst>
      <p:ext uri="{BB962C8B-B14F-4D97-AF65-F5344CB8AC3E}">
        <p14:creationId xmlns="" xmlns:p14="http://schemas.microsoft.com/office/powerpoint/2010/main" val="35978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lstStyle/>
          <a:p>
            <a:pPr algn="l"/>
            <a:r>
              <a:rPr lang="en-US" sz="4000" b="1" dirty="0" smtClean="0"/>
              <a:t>Prayer Ministry</a:t>
            </a:r>
            <a:endParaRPr lang="en-US" b="1" dirty="0"/>
          </a:p>
        </p:txBody>
      </p:sp>
      <p:sp>
        <p:nvSpPr>
          <p:cNvPr id="3" name="Content Placeholder 2"/>
          <p:cNvSpPr>
            <a:spLocks noGrp="1"/>
          </p:cNvSpPr>
          <p:nvPr>
            <p:ph idx="1"/>
          </p:nvPr>
        </p:nvSpPr>
        <p:spPr>
          <a:xfrm>
            <a:off x="457200" y="1600200"/>
            <a:ext cx="6923112" cy="4997152"/>
          </a:xfrm>
        </p:spPr>
        <p:txBody>
          <a:bodyPr/>
          <a:lstStyle/>
          <a:p>
            <a:pPr lvl="0" algn="ctr">
              <a:buNone/>
            </a:pPr>
            <a:r>
              <a:rPr lang="en-US" sz="2800" dirty="0" smtClean="0"/>
              <a:t>“men ought always to pray and not lose heart.” Luke 18: 1-8</a:t>
            </a:r>
            <a:r>
              <a:rPr lang="en-US" sz="2000" dirty="0" smtClean="0"/>
              <a:t> </a:t>
            </a:r>
            <a:endParaRPr lang="en-US" sz="2800" dirty="0" smtClean="0"/>
          </a:p>
          <a:p>
            <a:pPr>
              <a:buNone/>
            </a:pPr>
            <a:r>
              <a:rPr lang="en-US" sz="2800" dirty="0" smtClean="0"/>
              <a:t>When?</a:t>
            </a:r>
          </a:p>
          <a:p>
            <a:r>
              <a:rPr lang="en-US" sz="2000" dirty="0" smtClean="0"/>
              <a:t>Sunday Prayer  </a:t>
            </a:r>
            <a:r>
              <a:rPr lang="en-US" sz="2000" dirty="0" err="1" smtClean="0"/>
              <a:t>9:00am</a:t>
            </a:r>
            <a:r>
              <a:rPr lang="en-US" sz="2000" dirty="0" smtClean="0"/>
              <a:t> - </a:t>
            </a:r>
            <a:r>
              <a:rPr lang="en-US" sz="2000" dirty="0" err="1" smtClean="0"/>
              <a:t>9:55am</a:t>
            </a:r>
            <a:r>
              <a:rPr lang="en-US" sz="2000" dirty="0" smtClean="0"/>
              <a:t>.</a:t>
            </a:r>
          </a:p>
          <a:p>
            <a:r>
              <a:rPr lang="en-US" sz="2000" dirty="0" smtClean="0"/>
              <a:t>Prayer meetings Monday – Saturday </a:t>
            </a:r>
          </a:p>
          <a:p>
            <a:pPr>
              <a:buNone/>
            </a:pPr>
            <a:r>
              <a:rPr lang="en-US" sz="2800" dirty="0" smtClean="0"/>
              <a:t>Where?</a:t>
            </a:r>
          </a:p>
          <a:p>
            <a:r>
              <a:rPr lang="en-US" sz="2000" dirty="0" smtClean="0"/>
              <a:t>Star Hotel (Mon-Sat), The Hilton (Sunday)</a:t>
            </a:r>
            <a:endParaRPr lang="en-US" sz="2000" dirty="0"/>
          </a:p>
          <a:p>
            <a:endParaRPr lang="en-US" sz="2800" dirty="0"/>
          </a:p>
        </p:txBody>
      </p:sp>
      <p:pic>
        <p:nvPicPr>
          <p:cNvPr id="1027" name="Picture 3" descr="WilliamDani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descr="http://t2.gstatic.com/images?q=tbn:ANd9GcRVAdnY1fONBmzQhB8lvqgSuPq3mta2zEmHu2HeuZdRWPHOIcifr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6640" y="1371600"/>
            <a:ext cx="1553595" cy="1306287"/>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http://t3.gstatic.com/images?q=tbn:ANd9GcQDCyFheHPsjELfV3hru7WFx2lzTHeVG-lPqUtdVWwGWsGhRhUzp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06640" y="2737098"/>
            <a:ext cx="1553595" cy="116369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4" descr="data:image/jpg;base64,/9j/4AAQSkZJRgABAQAAAQABAAD/2wBDAAkGBwgHBgkIBwgKCgkLDRYPDQwMDRsUFRAWIB0iIiAdHx8kKDQsJCYxJx8fLT0tMTU3Ojo6Iys/RD84QzQ5Ojf/2wBDAQoKCg0MDRoPDxo3JR8lNzc3Nzc3Nzc3Nzc3Nzc3Nzc3Nzc3Nzc3Nzc3Nzc3Nzc3Nzc3Nzc3Nzc3Nzc3Nzc3Nzf/wAARCACfAHoDASIAAhEBAxEB/8QAHAAAAQUBAQEAAAAAAAAAAAAAAwABAgQGBwUI/8QANhAAAQMDAgQEBQIEBwAAAAAAAQACAwQREgUhBhMxQSJRYXEHFIGRoRUjFzJi0UJVk7HB4fD/xAAaAQADAQEBAQAAAAAAAAAAAAAAAQIDBAUG/8QAIBEAAgICAwEBAQEAAAAAAAAAAAECEQMSBCExUUEUYf/aAAwDAQACEQMRAD8A8QNT4orW3UsF91Z8XQDBLFWeWly0rHqVsE4jVnlpFiNg1K+CWKsYJCPyRYUV8EsFZwunMaWwalTBIsVksTYJ2GpWwSwVnBMWIsVFfFNijlvoo4p2AZjUUNTsaitasmzRIHikWohCWKmyqBWSxRQ1SDEWKgOCWKPgpYI2CitinsjlihiiwoCWpYoxamxsnYUCwTFqNZRITsKK7mpsUUhRsnZJZY1EDUZsamI1jsa0V8E+Cs8v0TiOyWw9SqGKQYjliQaiwoFipBqninslY6Auahlqs2UXMTTFRWxTEI5YmwVWTQDFRIVgsUCzdOworlqbFWCxNgE7FR6TY1PlqbQpLms3oGGJi1FslgSgAGKfliyNyynxARYUVi2ybDZHcE2KqxUAxKRajY+ifBFhQDBRLLKwRZQcE0xMDioFm6MQokd1SJYFzbKCK/dDxPkqEeu1im2O6Mxl0ZkJXI5nSo2VhEiCHZWhGGi5UHu7BRu2XokVnNA6ILwrDhdCLVcWZyAY7py3ZExSwWlkkYxufVO+MDcKVrKQNm2UtlLzsrOZcqLmbKwRdRLFVk0VC3dPgrPLT4Nt1VbC1Khi9FDlq4Q0IfhTUhao9ZoU7m2ycsxNiCCrNPSGdlwbG/dcEppK2dkYt9IpklMRdXKqifTgFxuCOyrhp7JxmmrQpRadMruao4XVsx3UDGQeitSI1K+G6RjPYLK8XcVO055pdNew1DBk8luQ9vQ7FeLV8a6mynY5jLc1vgJAvcDf8n8eqxlyYxdM1jxpSVnQXYsaS4gAdSeyFz4Q4tMsdwLkZC9lxV+u63XVRjkrJhlcHe439bdP7qtL+ox1Ikmle2R4wJD7lx6b+qxfO+I2XB+s6tqXEsFNVNp47ODgC2Tq12x/5AUNI4jGoVkkTI7xktLXAXAaW3Nz7rnWkfM5yNmnxdGDs8Wxtv39ey1+haDXfpcMlK/GWS013PIbcjYEgdt9h6J4+ROcgyYIQj/ptt1EhPFHKyJrZn5yAeJ1rXTlhXop2ee1QMgKYpwRe4US1Nc+ZTffjKi0vUavUmXsWtFib3KNpceLfFuqdWJnwlrTlsq9JLW0xaC3No7XXkaSli1PW2gp7Hq6tYxkW9gvGY/I7Nt7q9PUST3yjc242uq7aQ+FwOJO5BV4FpGpGeepO0SawbJSRk3sLDzRzEG2N9wokBoJJ9Vexz0l6cl1fhqrl1aqks/nGQ7Md/Nc7Hvbbzt2Xl1mjVdK0F0LntZJ4LAE433Dh2HqRt3812sxMecy1pvvcDqvEquFYqhslnsZGT4QGklrSLEDfbvv97rnliR1Ry34c3q+F6llBHMKeMTtcXExlwyBO9rDoB06dFWjoeZWSRPY6SMwtxcx3jDuhDyOlu5t3C6vFplVRU7IaCsEsLG4iOrblYAWFnix29b38142p8Mak+tj1KhraRtaB+8wUxjZUXtdriHHbYbkOOw37IeP9Qo5LtNnM4NIqJatsU4LXVEgYyYOHixN3EW6+EX/ANl13TadtHSsiMvMda/XrbbYeSxFTLXy1dRDPTSMn06rp2wxB5kYA92OOZAuCH23BPuF0CmpnQBz5iZJ3/Zg8gtOPSboWe2lYzyXG5aguae4IV7E2BItcbpiwea7lKjifbKb3DlnwbDug+FXXNYOrgh/t/8AgqUqFJbfhosUseyKGEmyZzMRckLzN0dihL4UNU04ajStgM00DmOzilhkLXMcOh26jfcG4PdZ9nE8mj1cdBxdEyie8lsNfGb00/1O8Z9HeXVa0vaOhJ+irahSUmpUctNX07JqZ7TmyQXFvP8A7Uu/UbKLqpdnNdC+Jhk4n1Sm1yakh0yLmmCVo3GDrAbXyJHl36LTaWKviqSPUK6IQaJ1pqKRl3VHlJJ6eTfW57LiXCFHR1nHGnUj3Z0bq0WyF82g3APobAfVfSzpo427AWAsAs8UpT9Ky40u4ixtsOiYjYjseqrSV1zaNl/YpRVBdcvBAHmbrr1lVnLpT6YVsIZ0JTlgTtmjcL5A+yT6iFg3ulbDRmK4yg/StTpOIeZJ8gyaJuowjcFrSQyS39LnC/sFqmzQSNLopGOA7tN1KtbS1lNLTVNMJoJWlr2OFwQVheAWnRNf1XhmVj5qaBrZ6eoeQDgbWB+/4KlXCfnTL12j36jYyuj3NySnbC125JseysPniYfDE23YrwtV430DSnsjrq9jJHX8MbS8ixIN8Qbbgj6Ld5NVb6M1C+kekYmkEYO2+iFyv6R91itS+K+kwzNFFT1FWzEkvvhiewsRuvE/i/Wf5RT/AOs7+yz/AK8a/S1xsj8R25073fygqH7pO9/qh2SLiBa23usqX4dN/SWDgSc7DyslK+0brHxBptuhF+2231QXvtvcJ6uQtkj524Riq5OMtHfdzZH17XOdexNnXf8Ai6+i3GN21vuVx3h7T5qLi7ShPDhJBX1kcu92j9sPbY+z11Cu1KkoYubW1MMEY/xSPDR+VHGjSdlZpdqi44MabhrR7FBe5l/5fyvIHEuhva57dXoSGC7iJ22A+682XjzhxlUac6iwuBtm1jiw+zgLLrUoL1mDjJ+I0zpj26JNqCNnA29lh5PiZorKt8IZUOjaDacMGLj5Wve3qs5X/FPUZGsFFQ08JF8jIS+/la1rKJcjFH9GsORnQtX4w0bS3SR1eoRCaPrEzxPHpYd/dctd8Qa9usahqVNBDHLVtZG0uueWxpP3JusjU1ElTUSzym75Xue4+pNyhLgyciU311R1QxRiaWr4416ZwEWozRsadi22TtrXcfO30uvCrq2or6l9TVSGSZ9s3kbusALn7KuksXJy9Zokl4PdMkkpGd3Gs1brl0jxj18VkCo4q+Ux+brGxtJ2yeFxf5+su4/Nz3d1PMO6C5znG7iSfMrtfM+I5lx/rOtat8SI6KEGkkbVyu2DWkWHueyx9T8ROJJ6gStrBExpuImRtx+txc/dZS+yZYTzzk/aNY4oxPQ1TWK7VauSqrKh7pJHZEDZt7W2A6bCypPkfJbN7nW6ZG9lBJZNt+mgkkkkgEkkkgBJJJIASSSSAEkkkgD/2Q=="/>
          <p:cNvSpPr>
            <a:spLocks noChangeAspect="1" noChangeArrowheads="1"/>
          </p:cNvSpPr>
          <p:nvPr/>
        </p:nvSpPr>
        <p:spPr bwMode="auto">
          <a:xfrm>
            <a:off x="63500" y="-1177925"/>
            <a:ext cx="1876425" cy="2438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g;base64,/9j/4AAQSkZJRgABAQAAAQABAAD/2wBDAAkGBwgHBgkIBwgKCgkLDRYPDQwMDRsUFRAWIB0iIiAdHx8kKDQsJCYxJx8fLT0tMTU3Ojo6Iys/RD84QzQ5Ojf/2wBDAQoKCg0MDRoPDxo3JR8lNzc3Nzc3Nzc3Nzc3Nzc3Nzc3Nzc3Nzc3Nzc3Nzc3Nzc3Nzc3Nzc3Nzc3Nzc3Nzc3Nzf/wAARCACfAHoDASIAAhEBAxEB/8QAHAAAAQUBAQEAAAAAAAAAAAAAAwABAgQGBwUI/8QANhAAAQMDAgQEBQIEBwAAAAAAAQACAwQREgUhBhMxQSJRYXEHFIGRoRUjFzJi0UJVk7HB4fD/xAAaAQADAQEBAQAAAAAAAAAAAAAAAQIDBAUG/8QAIBEAAgICAwEBAQEAAAAAAAAAAAECEQMSBCExUUEUYf/aAAwDAQACEQMRAD8A8QNT4orW3UsF91Z8XQDBLFWeWly0rHqVsE4jVnlpFiNg1K+CWKsYJCPyRYUV8EsFZwunMaWwalTBIsVksTYJ2GpWwSwVnBMWIsVFfFNijlvoo4p2AZjUUNTsaitasmzRIHikWohCWKmyqBWSxRQ1SDEWKgOCWKPgpYI2CitinsjlihiiwoCWpYoxamxsnYUCwTFqNZRITsKK7mpsUUhRsnZJZY1EDUZsamI1jsa0V8E+Cs8v0TiOyWw9SqGKQYjliQaiwoFipBqninslY6Auahlqs2UXMTTFRWxTEI5YmwVWTQDFRIVgsUCzdOworlqbFWCxNgE7FR6TY1PlqbQpLms3oGGJi1FslgSgAGKfliyNyynxARYUVi2ybDZHcE2KqxUAxKRajY+ifBFhQDBRLLKwRZQcE0xMDioFm6MQokd1SJYFzbKCK/dDxPkqEeu1im2O6Mxl0ZkJXI5nSo2VhEiCHZWhGGi5UHu7BRu2XokVnNA6ILwrDhdCLVcWZyAY7py3ZExSwWlkkYxufVO+MDcKVrKQNm2UtlLzsrOZcqLmbKwRdRLFVk0VC3dPgrPLT4Nt1VbC1Khi9FDlq4Q0IfhTUhao9ZoU7m2ycsxNiCCrNPSGdlwbG/dcEppK2dkYt9IpklMRdXKqifTgFxuCOyrhp7JxmmrQpRadMruao4XVsx3UDGQeitSI1K+G6RjPYLK8XcVO055pdNew1DBk8luQ9vQ7FeLV8a6mynY5jLc1vgJAvcDf8n8eqxlyYxdM1jxpSVnQXYsaS4gAdSeyFz4Q4tMsdwLkZC9lxV+u63XVRjkrJhlcHe439bdP7qtL+ox1Ikmle2R4wJD7lx6b+qxfO+I2XB+s6tqXEsFNVNp47ODgC2Tq12x/5AUNI4jGoVkkTI7xktLXAXAaW3Nz7rnWkfM5yNmnxdGDs8Wxtv39ey1+haDXfpcMlK/GWS013PIbcjYEgdt9h6J4+ROcgyYIQj/ptt1EhPFHKyJrZn5yAeJ1rXTlhXop2ee1QMgKYpwRe4US1Nc+ZTffjKi0vUavUmXsWtFib3KNpceLfFuqdWJnwlrTlsq9JLW0xaC3No7XXkaSli1PW2gp7Hq6tYxkW9gvGY/I7Nt7q9PUST3yjc242uq7aQ+FwOJO5BV4FpGpGeepO0SawbJSRk3sLDzRzEG2N9wokBoJJ9Vexz0l6cl1fhqrl1aqks/nGQ7Md/Nc7Hvbbzt2Xl1mjVdK0F0LntZJ4LAE433Dh2HqRt3812sxMecy1pvvcDqvEquFYqhslnsZGT4QGklrSLEDfbvv97rnliR1Ry34c3q+F6llBHMKeMTtcXExlwyBO9rDoB06dFWjoeZWSRPY6SMwtxcx3jDuhDyOlu5t3C6vFplVRU7IaCsEsLG4iOrblYAWFnix29b38142p8Mak+tj1KhraRtaB+8wUxjZUXtdriHHbYbkOOw37IeP9Qo5LtNnM4NIqJatsU4LXVEgYyYOHixN3EW6+EX/ANl13TadtHSsiMvMda/XrbbYeSxFTLXy1dRDPTSMn06rp2wxB5kYA92OOZAuCH23BPuF0CmpnQBz5iZJ3/Zg8gtOPSboWe2lYzyXG5aguae4IV7E2BItcbpiwea7lKjifbKb3DlnwbDug+FXXNYOrgh/t/8AgqUqFJbfhosUseyKGEmyZzMRckLzN0dihL4UNU04ajStgM00DmOzilhkLXMcOh26jfcG4PdZ9nE8mj1cdBxdEyie8lsNfGb00/1O8Z9HeXVa0vaOhJ+irahSUmpUctNX07JqZ7TmyQXFvP8A7Uu/UbKLqpdnNdC+Jhk4n1Sm1yakh0yLmmCVo3GDrAbXyJHl36LTaWKviqSPUK6IQaJ1pqKRl3VHlJJ6eTfW57LiXCFHR1nHGnUj3Z0bq0WyF82g3APobAfVfSzpo427AWAsAs8UpT9Ky40u4ixtsOiYjYjseqrSV1zaNl/YpRVBdcvBAHmbrr1lVnLpT6YVsIZ0JTlgTtmjcL5A+yT6iFg3ulbDRmK4yg/StTpOIeZJ8gyaJuowjcFrSQyS39LnC/sFqmzQSNLopGOA7tN1KtbS1lNLTVNMJoJWlr2OFwQVheAWnRNf1XhmVj5qaBrZ6eoeQDgbWB+/4KlXCfnTL12j36jYyuj3NySnbC125JseysPniYfDE23YrwtV430DSnsjrq9jJHX8MbS8ixIN8Qbbgj6Ld5NVb6M1C+kekYmkEYO2+iFyv6R91itS+K+kwzNFFT1FWzEkvvhiewsRuvE/i/Wf5RT/AOs7+yz/AK8a/S1xsj8R25073fygqH7pO9/qh2SLiBa23usqX4dN/SWDgSc7DyslK+0brHxBptuhF+2231QXvtvcJ6uQtkj524Riq5OMtHfdzZH17XOdexNnXf8Ai6+i3GN21vuVx3h7T5qLi7ShPDhJBX1kcu92j9sPbY+z11Cu1KkoYubW1MMEY/xSPDR+VHGjSdlZpdqi44MabhrR7FBe5l/5fyvIHEuhva57dXoSGC7iJ22A+682XjzhxlUac6iwuBtm1jiw+zgLLrUoL1mDjJ+I0zpj26JNqCNnA29lh5PiZorKt8IZUOjaDacMGLj5Wve3qs5X/FPUZGsFFQ08JF8jIS+/la1rKJcjFH9GsORnQtX4w0bS3SR1eoRCaPrEzxPHpYd/dctd8Qa9usahqVNBDHLVtZG0uueWxpP3JusjU1ElTUSzym75Xue4+pNyhLgyciU311R1QxRiaWr4416ZwEWozRsadi22TtrXcfO30uvCrq2or6l9TVSGSZ9s3kbusALn7KuksXJy9Zokl4PdMkkpGd3Gs1brl0jxj18VkCo4q+Ux+brGxtJ2yeFxf5+su4/Nz3d1PMO6C5znG7iSfMrtfM+I5lx/rOtat8SI6KEGkkbVyu2DWkWHueyx9T8ROJJ6gStrBExpuImRtx+txc/dZS+yZYTzzk/aNY4oxPQ1TWK7VauSqrKh7pJHZEDZt7W2A6bCypPkfJbN7nW6ZG9lBJZNt+mgkkkkgEkkkgBJJJIASSSSAEkkkgD/2Q=="/>
          <p:cNvSpPr>
            <a:spLocks noChangeAspect="1" noChangeArrowheads="1"/>
          </p:cNvSpPr>
          <p:nvPr/>
        </p:nvSpPr>
        <p:spPr bwMode="auto">
          <a:xfrm>
            <a:off x="215900" y="-1025525"/>
            <a:ext cx="1876425" cy="2438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g;base64,/9j/4AAQSkZJRgABAQAAAQABAAD/2wBDAAkGBwgHBgkIBwgKCgkLDRYPDQwMDRsUFRAWIB0iIiAdHx8kKDQsJCYxJx8fLT0tMTU3Ojo6Iys/RD84QzQ5Ojf/2wBDAQoKCg0MDRoPDxo3JR8lNzc3Nzc3Nzc3Nzc3Nzc3Nzc3Nzc3Nzc3Nzc3Nzc3Nzc3Nzc3Nzc3Nzc3Nzc3Nzc3Nzf/wAARCACfAHoDASIAAhEBAxEB/8QAHAAAAQUBAQEAAAAAAAAAAAAAAwABAgQGBwUI/8QANhAAAQMDAgQEBQIEBwAAAAAAAQACAwQREgUhBhMxQSJRYXEHFIGRoRUjFzJi0UJVk7HB4fD/xAAaAQADAQEBAQAAAAAAAAAAAAAAAQIDBAUG/8QAIBEAAgICAwEBAQEAAAAAAAAAAAECEQMSBCExUUEUYf/aAAwDAQACEQMRAD8A8QNT4orW3UsF91Z8XQDBLFWeWly0rHqVsE4jVnlpFiNg1K+CWKsYJCPyRYUV8EsFZwunMaWwalTBIsVksTYJ2GpWwSwVnBMWIsVFfFNijlvoo4p2AZjUUNTsaitasmzRIHikWohCWKmyqBWSxRQ1SDEWKgOCWKPgpYI2CitinsjlihiiwoCWpYoxamxsnYUCwTFqNZRITsKK7mpsUUhRsnZJZY1EDUZsamI1jsa0V8E+Cs8v0TiOyWw9SqGKQYjliQaiwoFipBqninslY6Auahlqs2UXMTTFRWxTEI5YmwVWTQDFRIVgsUCzdOworlqbFWCxNgE7FR6TY1PlqbQpLms3oGGJi1FslgSgAGKfliyNyynxARYUVi2ybDZHcE2KqxUAxKRajY+ifBFhQDBRLLKwRZQcE0xMDioFm6MQokd1SJYFzbKCK/dDxPkqEeu1im2O6Mxl0ZkJXI5nSo2VhEiCHZWhGGi5UHu7BRu2XokVnNA6ILwrDhdCLVcWZyAY7py3ZExSwWlkkYxufVO+MDcKVrKQNm2UtlLzsrOZcqLmbKwRdRLFVk0VC3dPgrPLT4Nt1VbC1Khi9FDlq4Q0IfhTUhao9ZoU7m2ycsxNiCCrNPSGdlwbG/dcEppK2dkYt9IpklMRdXKqifTgFxuCOyrhp7JxmmrQpRadMruao4XVsx3UDGQeitSI1K+G6RjPYLK8XcVO055pdNew1DBk8luQ9vQ7FeLV8a6mynY5jLc1vgJAvcDf8n8eqxlyYxdM1jxpSVnQXYsaS4gAdSeyFz4Q4tMsdwLkZC9lxV+u63XVRjkrJhlcHe439bdP7qtL+ox1Ikmle2R4wJD7lx6b+qxfO+I2XB+s6tqXEsFNVNp47ODgC2Tq12x/5AUNI4jGoVkkTI7xktLXAXAaW3Nz7rnWkfM5yNmnxdGDs8Wxtv39ey1+haDXfpcMlK/GWS013PIbcjYEgdt9h6J4+ROcgyYIQj/ptt1EhPFHKyJrZn5yAeJ1rXTlhXop2ee1QMgKYpwRe4US1Nc+ZTffjKi0vUavUmXsWtFib3KNpceLfFuqdWJnwlrTlsq9JLW0xaC3No7XXkaSli1PW2gp7Hq6tYxkW9gvGY/I7Nt7q9PUST3yjc242uq7aQ+FwOJO5BV4FpGpGeepO0SawbJSRk3sLDzRzEG2N9wokBoJJ9Vexz0l6cl1fhqrl1aqks/nGQ7Md/Nc7Hvbbzt2Xl1mjVdK0F0LntZJ4LAE433Dh2HqRt3812sxMecy1pvvcDqvEquFYqhslnsZGT4QGklrSLEDfbvv97rnliR1Ry34c3q+F6llBHMKeMTtcXExlwyBO9rDoB06dFWjoeZWSRPY6SMwtxcx3jDuhDyOlu5t3C6vFplVRU7IaCsEsLG4iOrblYAWFnix29b38142p8Mak+tj1KhraRtaB+8wUxjZUXtdriHHbYbkOOw37IeP9Qo5LtNnM4NIqJatsU4LXVEgYyYOHixN3EW6+EX/ANl13TadtHSsiMvMda/XrbbYeSxFTLXy1dRDPTSMn06rp2wxB5kYA92OOZAuCH23BPuF0CmpnQBz5iZJ3/Zg8gtOPSboWe2lYzyXG5aguae4IV7E2BItcbpiwea7lKjifbKb3DlnwbDug+FXXNYOrgh/t/8AgqUqFJbfhosUseyKGEmyZzMRckLzN0dihL4UNU04ajStgM00DmOzilhkLXMcOh26jfcG4PdZ9nE8mj1cdBxdEyie8lsNfGb00/1O8Z9HeXVa0vaOhJ+irahSUmpUctNX07JqZ7TmyQXFvP8A7Uu/UbKLqpdnNdC+Jhk4n1Sm1yakh0yLmmCVo3GDrAbXyJHl36LTaWKviqSPUK6IQaJ1pqKRl3VHlJJ6eTfW57LiXCFHR1nHGnUj3Z0bq0WyF82g3APobAfVfSzpo427AWAsAs8UpT9Ky40u4ixtsOiYjYjseqrSV1zaNl/YpRVBdcvBAHmbrr1lVnLpT6YVsIZ0JTlgTtmjcL5A+yT6iFg3ulbDRmK4yg/StTpOIeZJ8gyaJuowjcFrSQyS39LnC/sFqmzQSNLopGOA7tN1KtbS1lNLTVNMJoJWlr2OFwQVheAWnRNf1XhmVj5qaBrZ6eoeQDgbWB+/4KlXCfnTL12j36jYyuj3NySnbC125JseysPniYfDE23YrwtV430DSnsjrq9jJHX8MbS8ixIN8Qbbgj6Ld5NVb6M1C+kekYmkEYO2+iFyv6R91itS+K+kwzNFFT1FWzEkvvhiewsRuvE/i/Wf5RT/AOs7+yz/AK8a/S1xsj8R25073fygqH7pO9/qh2SLiBa23usqX4dN/SWDgSc7DyslK+0brHxBptuhF+2231QXvtvcJ6uQtkj524Riq5OMtHfdzZH17XOdexNnXf8Ai6+i3GN21vuVx3h7T5qLi7ShPDhJBX1kcu92j9sPbY+z11Cu1KkoYubW1MMEY/xSPDR+VHGjSdlZpdqi44MabhrR7FBe5l/5fyvIHEuhva57dXoSGC7iJ22A+682XjzhxlUac6iwuBtm1jiw+zgLLrUoL1mDjJ+I0zpj26JNqCNnA29lh5PiZorKt8IZUOjaDacMGLj5Wve3qs5X/FPUZGsFFQ08JF8jIS+/la1rKJcjFH9GsORnQtX4w0bS3SR1eoRCaPrEzxPHpYd/dctd8Qa9usahqVNBDHLVtZG0uueWxpP3JusjU1ElTUSzym75Xue4+pNyhLgyciU311R1QxRiaWr4416ZwEWozRsadi22TtrXcfO30uvCrq2or6l9TVSGSZ9s3kbusALn7KuksXJy9Zokl4PdMkkpGd3Gs1brl0jxj18VkCo4q+Ux+brGxtJ2yeFxf5+su4/Nz3d1PMO6C5znG7iSfMrtfM+I5lx/rOtat8SI6KEGkkbVyu2DWkWHueyx9T8ROJJ6gStrBExpuImRtx+txc/dZS+yZYTzzk/aNY4oxPQ1TWK7VauSqrKh7pJHZEDZt7W2A6bCypPkfJbN7nW6ZG9lBJZNt+mgkkkkgEkkkgBJJJIASSSSAEkkkgD/2Q=="/>
          <p:cNvSpPr>
            <a:spLocks noChangeAspect="1" noChangeArrowheads="1"/>
          </p:cNvSpPr>
          <p:nvPr/>
        </p:nvSpPr>
        <p:spPr bwMode="auto">
          <a:xfrm>
            <a:off x="368300" y="-873125"/>
            <a:ext cx="1876425" cy="2438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g;base64,/9j/4AAQSkZJRgABAQAAAQABAAD/2wBDAAkGBwgHBgkIBwgKCgkLDRYPDQwMDRsUFRAWIB0iIiAdHx8kKDQsJCYxJx8fLT0tMTU3Ojo6Iys/RD84QzQ5Ojf/2wBDAQoKCg0MDRoPDxo3JR8lNzc3Nzc3Nzc3Nzc3Nzc3Nzc3Nzc3Nzc3Nzc3Nzc3Nzc3Nzc3Nzc3Nzc3Nzc3Nzc3Nzf/wAARCACfAHoDASIAAhEBAxEB/8QAHAAAAQUBAQEAAAAAAAAAAAAAAwABAgQGBwUI/8QANhAAAQMDAgQEBQIEBwAAAAAAAQACAwQREgUhBhMxQSJRYXEHFIGRoRUjFzJi0UJVk7HB4fD/xAAaAQADAQEBAQAAAAAAAAAAAAAAAQIDBAUG/8QAIBEAAgICAwEBAQEAAAAAAAAAAAECEQMSBCExUUEUYf/aAAwDAQACEQMRAD8A8QNT4orW3UsF91Z8XQDBLFWeWly0rHqVsE4jVnlpFiNg1K+CWKsYJCPyRYUV8EsFZwunMaWwalTBIsVksTYJ2GpWwSwVnBMWIsVFfFNijlvoo4p2AZjUUNTsaitasmzRIHikWohCWKmyqBWSxRQ1SDEWKgOCWKPgpYI2CitinsjlihiiwoCWpYoxamxsnYUCwTFqNZRITsKK7mpsUUhRsnZJZY1EDUZsamI1jsa0V8E+Cs8v0TiOyWw9SqGKQYjliQaiwoFipBqninslY6Auahlqs2UXMTTFRWxTEI5YmwVWTQDFRIVgsUCzdOworlqbFWCxNgE7FR6TY1PlqbQpLms3oGGJi1FslgSgAGKfliyNyynxARYUVi2ybDZHcE2KqxUAxKRajY+ifBFhQDBRLLKwRZQcE0xMDioFm6MQokd1SJYFzbKCK/dDxPkqEeu1im2O6Mxl0ZkJXI5nSo2VhEiCHZWhGGi5UHu7BRu2XokVnNA6ILwrDhdCLVcWZyAY7py3ZExSwWlkkYxufVO+MDcKVrKQNm2UtlLzsrOZcqLmbKwRdRLFVk0VC3dPgrPLT4Nt1VbC1Khi9FDlq4Q0IfhTUhao9ZoU7m2ycsxNiCCrNPSGdlwbG/dcEppK2dkYt9IpklMRdXKqifTgFxuCOyrhp7JxmmrQpRadMruao4XVsx3UDGQeitSI1K+G6RjPYLK8XcVO055pdNew1DBk8luQ9vQ7FeLV8a6mynY5jLc1vgJAvcDf8n8eqxlyYxdM1jxpSVnQXYsaS4gAdSeyFz4Q4tMsdwLkZC9lxV+u63XVRjkrJhlcHe439bdP7qtL+ox1Ikmle2R4wJD7lx6b+qxfO+I2XB+s6tqXEsFNVNp47ODgC2Tq12x/5AUNI4jGoVkkTI7xktLXAXAaW3Nz7rnWkfM5yNmnxdGDs8Wxtv39ey1+haDXfpcMlK/GWS013PIbcjYEgdt9h6J4+ROcgyYIQj/ptt1EhPFHKyJrZn5yAeJ1rXTlhXop2ee1QMgKYpwRe4US1Nc+ZTffjKi0vUavUmXsWtFib3KNpceLfFuqdWJnwlrTlsq9JLW0xaC3No7XXkaSli1PW2gp7Hq6tYxkW9gvGY/I7Nt7q9PUST3yjc242uq7aQ+FwOJO5BV4FpGpGeepO0SawbJSRk3sLDzRzEG2N9wokBoJJ9Vexz0l6cl1fhqrl1aqks/nGQ7Md/Nc7Hvbbzt2Xl1mjVdK0F0LntZJ4LAE433Dh2HqRt3812sxMecy1pvvcDqvEquFYqhslnsZGT4QGklrSLEDfbvv97rnliR1Ry34c3q+F6llBHMKeMTtcXExlwyBO9rDoB06dFWjoeZWSRPY6SMwtxcx3jDuhDyOlu5t3C6vFplVRU7IaCsEsLG4iOrblYAWFnix29b38142p8Mak+tj1KhraRtaB+8wUxjZUXtdriHHbYbkOOw37IeP9Qo5LtNnM4NIqJatsU4LXVEgYyYOHixN3EW6+EX/ANl13TadtHSsiMvMda/XrbbYeSxFTLXy1dRDPTSMn06rp2wxB5kYA92OOZAuCH23BPuF0CmpnQBz5iZJ3/Zg8gtOPSboWe2lYzyXG5aguae4IV7E2BItcbpiwea7lKjifbKb3DlnwbDug+FXXNYOrgh/t/8AgqUqFJbfhosUseyKGEmyZzMRckLzN0dihL4UNU04ajStgM00DmOzilhkLXMcOh26jfcG4PdZ9nE8mj1cdBxdEyie8lsNfGb00/1O8Z9HeXVa0vaOhJ+irahSUmpUctNX07JqZ7TmyQXFvP8A7Uu/UbKLqpdnNdC+Jhk4n1Sm1yakh0yLmmCVo3GDrAbXyJHl36LTaWKviqSPUK6IQaJ1pqKRl3VHlJJ6eTfW57LiXCFHR1nHGnUj3Z0bq0WyF82g3APobAfVfSzpo427AWAsAs8UpT9Ky40u4ixtsOiYjYjseqrSV1zaNl/YpRVBdcvBAHmbrr1lVnLpT6YVsIZ0JTlgTtmjcL5A+yT6iFg3ulbDRmK4yg/StTpOIeZJ8gyaJuowjcFrSQyS39LnC/sFqmzQSNLopGOA7tN1KtbS1lNLTVNMJoJWlr2OFwQVheAWnRNf1XhmVj5qaBrZ6eoeQDgbWB+/4KlXCfnTL12j36jYyuj3NySnbC125JseysPniYfDE23YrwtV430DSnsjrq9jJHX8MbS8ixIN8Qbbgj6Ld5NVb6M1C+kekYmkEYO2+iFyv6R91itS+K+kwzNFFT1FWzEkvvhiewsRuvE/i/Wf5RT/AOs7+yz/AK8a/S1xsj8R25073fygqH7pO9/qh2SLiBa23usqX4dN/SWDgSc7DyslK+0brHxBptuhF+2231QXvtvcJ6uQtkj524Riq5OMtHfdzZH17XOdexNnXf8Ai6+i3GN21vuVx3h7T5qLi7ShPDhJBX1kcu92j9sPbY+z11Cu1KkoYubW1MMEY/xSPDR+VHGjSdlZpdqi44MabhrR7FBe5l/5fyvIHEuhva57dXoSGC7iJ22A+682XjzhxlUac6iwuBtm1jiw+zgLLrUoL1mDjJ+I0zpj26JNqCNnA29lh5PiZorKt8IZUOjaDacMGLj5Wve3qs5X/FPUZGsFFQ08JF8jIS+/la1rKJcjFH9GsORnQtX4w0bS3SR1eoRCaPrEzxPHpYd/dctd8Qa9usahqVNBDHLVtZG0uueWxpP3JusjU1ElTUSzym75Xue4+pNyhLgyciU311R1QxRiaWr4416ZwEWozRsadi22TtrXcfO30uvCrq2or6l9TVSGSZ9s3kbusALn7KuksXJy9Zokl4PdMkkpGd3Gs1brl0jxj18VkCo4q+Ux+brGxtJ2yeFxf5+su4/Nz3d1PMO6C5znG7iSfMrtfM+I5lx/rOtat8SI6KEGkkbVyu2DWkWHueyx9T8ROJJ6gStrBExpuImRtx+txc/dZS+yZYTzzk/aNY4oxPQ1TWK7VauSqrKh7pJHZEDZt7W2A6bCypPkfJbN7nW6ZG9lBJZNt+mgkkkkgEkkkgBJJJIASSSSAEkkkgD/2Q=="/>
          <p:cNvSpPr>
            <a:spLocks noChangeAspect="1" noChangeArrowheads="1"/>
          </p:cNvSpPr>
          <p:nvPr/>
        </p:nvSpPr>
        <p:spPr bwMode="auto">
          <a:xfrm>
            <a:off x="520700" y="-720725"/>
            <a:ext cx="1876425" cy="2438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2" name="Picture 16" descr="http://t3.gstatic.com/images?q=tbn:ANd9GcTjphNoa9clU9k--Fvaz2GiELVqcey1natFXii-6fNV2439FwH73Qc4B-OZ"/>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06640" y="3961234"/>
            <a:ext cx="1553595" cy="1115403"/>
          </a:xfrm>
          <a:prstGeom prst="rect">
            <a:avLst/>
          </a:prstGeom>
          <a:noFill/>
          <a:extLst>
            <a:ext uri="{909E8E84-426E-40DD-AFC4-6F175D3DCCD1}">
              <a14:hiddenFill xmlns="" xmlns:a14="http://schemas.microsoft.com/office/drawing/2010/main">
                <a:solidFill>
                  <a:srgbClr val="FFFFFF"/>
                </a:solidFill>
              </a14:hiddenFill>
            </a:ext>
          </a:extLst>
        </p:spPr>
      </p:pic>
      <p:pic>
        <p:nvPicPr>
          <p:cNvPr id="14354" name="Picture 18" descr="http://t3.gstatic.com/images?q=tbn:ANd9GcRllfSgHUnFQZYU_DBwjFtB3KudkVPEYNVs3DEZHqnbksd-CdRwJXAVWg9ty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06640" y="5113443"/>
            <a:ext cx="1555917" cy="15559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568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lstStyle/>
          <a:p>
            <a:pPr algn="l"/>
            <a:r>
              <a:rPr lang="en-US" sz="4000" b="1" dirty="0" smtClean="0"/>
              <a:t>Admin</a:t>
            </a:r>
            <a:endParaRPr lang="en-US" b="1" dirty="0"/>
          </a:p>
        </p:txBody>
      </p:sp>
      <p:sp>
        <p:nvSpPr>
          <p:cNvPr id="3" name="Content Placeholder 2"/>
          <p:cNvSpPr>
            <a:spLocks noGrp="1"/>
          </p:cNvSpPr>
          <p:nvPr>
            <p:ph idx="1"/>
          </p:nvPr>
        </p:nvSpPr>
        <p:spPr>
          <a:xfrm>
            <a:off x="457200" y="1600200"/>
            <a:ext cx="6923112" cy="4525963"/>
          </a:xfrm>
        </p:spPr>
        <p:txBody>
          <a:bodyPr/>
          <a:lstStyle/>
          <a:p>
            <a:r>
              <a:rPr lang="en-US" sz="2800" b="1" dirty="0"/>
              <a:t>Duty</a:t>
            </a:r>
            <a:r>
              <a:rPr lang="en-US" sz="2800" dirty="0"/>
              <a:t>: </a:t>
            </a:r>
            <a:r>
              <a:rPr lang="en-US" sz="2800" dirty="0" smtClean="0"/>
              <a:t>Various </a:t>
            </a:r>
            <a:r>
              <a:rPr lang="en-US" sz="2800" dirty="0"/>
              <a:t>errands </a:t>
            </a:r>
            <a:r>
              <a:rPr lang="en-US" sz="2800" dirty="0" smtClean="0"/>
              <a:t>&amp; helping </a:t>
            </a:r>
            <a:r>
              <a:rPr lang="en-US" sz="2800" dirty="0"/>
              <a:t>with </a:t>
            </a:r>
            <a:r>
              <a:rPr lang="en-US" sz="2800" dirty="0" smtClean="0"/>
              <a:t>co-ordination with the hotel.</a:t>
            </a:r>
            <a:endParaRPr lang="en-US" sz="2800" dirty="0"/>
          </a:p>
          <a:p>
            <a:r>
              <a:rPr lang="en-US" sz="2800" b="1" dirty="0" smtClean="0"/>
              <a:t>Wanted</a:t>
            </a:r>
            <a:r>
              <a:rPr lang="en-US" sz="2800" dirty="0" smtClean="0"/>
              <a:t> – If you are:</a:t>
            </a:r>
          </a:p>
          <a:p>
            <a:pPr lvl="1"/>
            <a:r>
              <a:rPr lang="en-US" sz="2400" dirty="0" smtClean="0"/>
              <a:t>Organized</a:t>
            </a:r>
            <a:r>
              <a:rPr lang="en-US" sz="2400" dirty="0"/>
              <a:t>, </a:t>
            </a:r>
            <a:endParaRPr lang="en-US" sz="2400" dirty="0" smtClean="0"/>
          </a:p>
          <a:p>
            <a:pPr lvl="1"/>
            <a:r>
              <a:rPr lang="en-US" sz="2400" dirty="0" smtClean="0"/>
              <a:t>Have </a:t>
            </a:r>
            <a:r>
              <a:rPr lang="en-US" sz="2400" dirty="0"/>
              <a:t>adequate </a:t>
            </a:r>
            <a:r>
              <a:rPr lang="en-US" sz="2400" dirty="0" smtClean="0"/>
              <a:t>time</a:t>
            </a:r>
          </a:p>
          <a:p>
            <a:pPr lvl="1"/>
            <a:r>
              <a:rPr lang="en-US" sz="2400" dirty="0" smtClean="0"/>
              <a:t>A </a:t>
            </a:r>
            <a:r>
              <a:rPr lang="en-US" sz="2400" dirty="0"/>
              <a:t>patient </a:t>
            </a:r>
            <a:r>
              <a:rPr lang="en-US" sz="2400" dirty="0" smtClean="0"/>
              <a:t>personality and,</a:t>
            </a:r>
          </a:p>
          <a:p>
            <a:pPr lvl="1"/>
            <a:r>
              <a:rPr lang="en-US" sz="2400" dirty="0" smtClean="0"/>
              <a:t>Have a humble </a:t>
            </a:r>
            <a:r>
              <a:rPr lang="en-US" sz="2400" dirty="0"/>
              <a:t>heart to serve others with administrative </a:t>
            </a:r>
            <a:r>
              <a:rPr lang="en-US" sz="2400" dirty="0" smtClean="0"/>
              <a:t>matters</a:t>
            </a:r>
          </a:p>
          <a:p>
            <a:pPr lvl="1"/>
            <a:r>
              <a:rPr lang="en-US" sz="2400" dirty="0" smtClean="0"/>
              <a:t>Able </a:t>
            </a:r>
            <a:r>
              <a:rPr lang="en-US" sz="2400" dirty="0"/>
              <a:t>to speak Chinese and English would be a plus</a:t>
            </a:r>
            <a:r>
              <a:rPr lang="en-US" sz="2400" dirty="0" smtClean="0"/>
              <a:t>.</a:t>
            </a:r>
            <a:endParaRPr lang="en-US" sz="2800" dirty="0"/>
          </a:p>
          <a:p>
            <a:r>
              <a:rPr lang="en-US" sz="2800" dirty="0"/>
              <a:t>Please see Alfred Leong.</a:t>
            </a:r>
          </a:p>
        </p:txBody>
      </p:sp>
      <p:pic>
        <p:nvPicPr>
          <p:cNvPr id="1027" name="Picture 3" descr="WilliamDani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t2.gstatic.com/images?q=tbn:ANd9GcQYSiBP1vQlGOd3c1x38_jhxVgfbIdDf7wkOrksq4BlwIjuxtvMx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6640" y="1371600"/>
            <a:ext cx="1554480" cy="120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t3.gstatic.com/images?q=tbn:ANd9GcSgWCSbclf2gN29ouxpNwtk5bo8vafmJLa3KV4TG4cCjjb_sQSACQ"/>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06640" y="2636912"/>
            <a:ext cx="1554480" cy="1030693"/>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t2.gstatic.com/images?q=tbn:ANd9GcQJLUAV2fZ4rVUR8Ktka3mFNvuUxbaxf1aJiUagkEzXrtJhjmM9qw"/>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06640" y="3717032"/>
            <a:ext cx="1554480" cy="1164364"/>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t1.gstatic.com/images?q=tbn:ANd9GcQplcM6XxGXTrtldnsFKbKJxv_j1Sh1TUFwCfPLcz6H6WSVlHu5Q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06640" y="4941168"/>
            <a:ext cx="1554480" cy="1034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393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lstStyle/>
          <a:p>
            <a:pPr algn="l"/>
            <a:r>
              <a:rPr lang="en-US" sz="4000" b="1" dirty="0" smtClean="0"/>
              <a:t>Technical</a:t>
            </a:r>
            <a:endParaRPr lang="en-US" b="1" dirty="0"/>
          </a:p>
        </p:txBody>
      </p:sp>
      <p:sp>
        <p:nvSpPr>
          <p:cNvPr id="3" name="Content Placeholder 2"/>
          <p:cNvSpPr>
            <a:spLocks noGrp="1"/>
          </p:cNvSpPr>
          <p:nvPr>
            <p:ph idx="1"/>
          </p:nvPr>
        </p:nvSpPr>
        <p:spPr>
          <a:xfrm>
            <a:off x="457200" y="1600200"/>
            <a:ext cx="6923112" cy="4525963"/>
          </a:xfrm>
        </p:spPr>
        <p:txBody>
          <a:bodyPr/>
          <a:lstStyle/>
          <a:p>
            <a:r>
              <a:rPr lang="en-US" sz="2800" dirty="0" smtClean="0"/>
              <a:t>Duties: </a:t>
            </a:r>
          </a:p>
          <a:p>
            <a:pPr lvl="1"/>
            <a:r>
              <a:rPr lang="en-US" sz="2400" dirty="0" smtClean="0"/>
              <a:t>Website design, administration</a:t>
            </a:r>
          </a:p>
          <a:p>
            <a:pPr lvl="1"/>
            <a:r>
              <a:rPr lang="en-US" sz="2400" dirty="0" smtClean="0"/>
              <a:t>Audio/Video system support, mp3 recording</a:t>
            </a:r>
          </a:p>
          <a:p>
            <a:pPr lvl="1"/>
            <a:r>
              <a:rPr lang="en-US" sz="2400" dirty="0" smtClean="0"/>
              <a:t>Software projects</a:t>
            </a:r>
          </a:p>
          <a:p>
            <a:r>
              <a:rPr lang="en-US" sz="2800" dirty="0" smtClean="0"/>
              <a:t>Wanted Skill:</a:t>
            </a:r>
          </a:p>
          <a:p>
            <a:pPr lvl="1"/>
            <a:r>
              <a:rPr lang="en-US" sz="2400" dirty="0" smtClean="0"/>
              <a:t>Web site design</a:t>
            </a:r>
          </a:p>
          <a:p>
            <a:pPr>
              <a:buNone/>
            </a:pPr>
            <a:endParaRPr lang="en-US" sz="2800" dirty="0"/>
          </a:p>
          <a:p>
            <a:r>
              <a:rPr lang="en-US" sz="2800" dirty="0"/>
              <a:t>Please see </a:t>
            </a:r>
            <a:r>
              <a:rPr lang="en-US" sz="2800" dirty="0" smtClean="0"/>
              <a:t>Graham Noble/Walton </a:t>
            </a:r>
            <a:r>
              <a:rPr lang="en-US" sz="2800" dirty="0" err="1" smtClean="0"/>
              <a:t>Hu</a:t>
            </a:r>
            <a:endParaRPr lang="en-US" sz="2800" dirty="0"/>
          </a:p>
        </p:txBody>
      </p:sp>
      <p:pic>
        <p:nvPicPr>
          <p:cNvPr id="1027" name="Picture 3" descr="WilliamDani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520" y="0"/>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AutoShape 2"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63500" y="-5381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hAKEDASIAAhEBAxEB/8QAHAABAAIDAQEBAAAAAAAAAAAAAAUGAwQHAQII/8QARBAAAQMDAgIFBwgIBQUAAAAAAQACAwQFEQYhEjEHE0FRYSIycYGRobEUM0JSYnKywRUjJGOCosLRJSZz4fA0NUOS0v/EABoBAQACAwEAAAAAAAAAAAAAAAAEBQECAwb/xAAwEQACAgECBAIIBwEAAAAAAAAAAQIDEQQFEiExsUFxBhQzNVGBocEiMjRhYnKR8P/aAAwDAQACEQMRAD8A7iiIgCIiAIiIAiIgCLDLURxENefLPJrRkn1KMueoKW2x9ZWz0tGznmolAdj7oz8UBMoud1PShZYz+oukUw74qYke3iX3RdJ1rme1gq6Z7ieT8xE/FYyZwdBRRVs1BQXEtbFJ1cjvNZJgcXoI2PqKlMrJg9REQBERAEREAREQBERAEREAREQBRdzutPRUk1XUVMdLRxAl9RIQB/Dnn/zmsV9vFHbrfUVtwmENBTtJkeT84fqjv7vE7d6/OOttaXDWFfmXigt8bv2ejB80dhd3u+CAtWr+lmqqTLR6Wa6kpyS11Y8AyyeIzyHpXNKqonrZzPWTSVExOS+V3EV9Mp3O3JwFmFKztLljAEHzYWUgEbjKyR02GDhJPpW3BZbtVnhorZWTk8jHC4g+vGFrOcYrMngyk2fNqu9fbJAaSciMEExO3a7+y7PoDX0VyYyjr3hrxgBz3eUwnkHeHcVza39Hep6oAuoWUre+pmaD7G5VjtHRfc6Ssiqn3iCEt89kcDn8Te1py4DdV9u56OrnK1d+x0UJPwO2DkvVB0b6impI4DUGTqxwh7gOIhJetk86eQ/xY+CrrfSfRw5QTf07myob8SZfLHGMySMaO9xwkUsczA+KRr2Hk5pyFWJqZpOTue8qZsYAt7QOXG74ldtt3r1691qGFjPU2soUIcWSRReBeq+IwREQBERAEReEgcygPVp10+B1IeGkjL3Zxwt9PZn+57FX7rrOGKUwWmnNbLnhD84YXdw+t6tvFU7pf1TNarMy0QzNFzuIzOYzvHHycR3ZPkjwyUBROk3WL9UXY0dC8foekdwwBh2mcNi/Hd2Dw37VVIowzuz3r4iYI2hvb2rOwIDI0LK1q+WBZ4mb5QFi0CwO1ZbWkAjjOx+6V37qGMaPKwMLg2gBnWFu++78JXZ62s6qoewnkvKb9OELcyhxclj6kqiEprCN/jY3lgr35Q3HzbSoCovEEDczTxRj7bgFBVuv7FTHhNd1ru6CNz/eBj3qhqlrpvFMX8lk7ulL8zLu+Zh/8bQsTpW9i5lXdKNJE1xp6Kola0ZLnODdveumWmlhracyue92HYABwMEAj3ELutj3DUPM4peeF2NHOqPiYJJRglSWnnB9qid9Zzz/ADFROoIY6aqpI4Rwh0cjnDPPHDjPtUrppuLLS+LSfaSVbbLoZaTWzhJ5aj3F7UqVJfEkwvV4F6vWEEIiIAiIgB5Kl6puclxrpLNSPLaaED5bI07ucdxED6N3eBA7SrJfri20WatuD2l4poXPDBzeQNgPScBU3TNL1dNGKx4Mji6eqk5Bzzlzz7c+5Ab1utkFKWVM5azqm9YNtmt5An2E/wAK4BqS8v1JqCtu0merkfwwNP0Yhs0ezf0krrevLzUR6BmqA4MqLw/EYwQWRO5DwIiAHpJPauMOi6toaOxAYwN1kBwvA09gX01jnea32oDJHLjzhspCJoLQRuCowse0ZI9i3rXJxOMTu3dqAtnR+3/N9uOPpu/CVYelGpqIrrCyCeWNrmO4hG8tzuOeFDaCjxq23n7bvwlSvSa3jvEP3HfEKl1EVLcq0/g+zJEG1XLH/dCkFpe7LyXO7zzUZUs4J3jGBnKmxGo26s4Z2nvb8CrpJLkiOaJGQR3r9DdGlS+o03b3yOy59HEXb/SaCw/Bq/PK7n0QSl+m6IH6Inb7JNlhgntTjNZT+EEnxapTT4/wWj/0govU/wD1DHfVgd7yP7KWsbeGz0Q/ct+CptK87nd5IlT/AE8fM3kRFdEUIiIAiIgKl0lzBlhhgJOKisiYfEA8ZH8qrhlfU2G4QREh9SIqQFpwQJXhriP4cqe6UoS+w08wO0FWxx9YLf6lXdGuFTMIid21DJAO/hY8/HCAq/S/XGTUVvtcPkw0dJ1haOWXnA9gaPaqBUbO96sOq6r9I60vdQDlrZ+oZ4Bg4ce0H2qvV44agjuAQF16NbVbLrXiC4uDQRnc4z4KV6StJ0FjEU1ueAx+csJyQuc22plp5C+KRzXDkQVv1t0rK0AVU75AOXEUBpuG6+YD1VZE4bAuH9l9FeRNMtTTxjm6QAe0LXxB0bREXBqihPc534St7pBHHd4z3NPxTSUXBqKiPc4/hKy61bx3Rp+yfiqe73pUv4v7kiPspFS6pQ9+bwyw+LSrIY8Ku6iI+VRN7o8+0/7K6I5Ert/Q4C3TtLntfUH+cLiOF3ropgMWm6DIIzA5/wD7Oz+SwwSmp/nZO5tOPeT/AGU5ahw2ykHdC34KE1R5tQ79wB73KeoBihpx+6b8FS6Dnr9Q/LsSbPYw+ZnREV2RgiIgCIiAjtQ20Xay1lDxcLpYyGOxnheN2n1EBc20FHJFfpmzAtfDE4PaexwIBHq3XWlW7jb6elvwrYY+GapppBLjk4t4cH0/7ID89ROMtZcJXHJkq5X59LifzUfdW4qQ7sc0e5blCd5wTk9YSV7X05qIfJxxt3Hj4ICJhfwPz2HYrbDgRkKOJLXFpGHDmD2J15AODsgN98jQ07hSukaJ1dcvljweopvNJ+k8jl6hv6cKLtVpqbo8EkwwZ8qQjmPsjvV/oIYaOmjp6dnDGwbDv8Se0+KxjILBpgYv1IR3n8JXuqxm5D7q+dLHN9pfS78JX3qj/uWPsqlu971/1f3JEPYyIItVOvUnWXKYjcNPCPV/vlXCrlFPTyzHkxpdjvVEfxzTcLAXyPdgBu5c49gV03hZI5j5ngbu52zQO8r9K6QpBR2qGIco4Y4h6hn4uXPNH9GXVshuN/JdKCHspW7Bh+2fpHwG3pXRQ1rG7ABUGu3+rSyUVFy+iO0aW/EwapP7PU/6Q/qVgpxw08Te5gHuVOvtUDSTxk7ubjmro0YAA5BabHf6xdddjGWvuddRHghGLPURF6MiBERAEREAUNe/JrreT9MyRj1tz/SplQ+p/wBXRQVYGTTVEbz6CeA+5yA/NMA6q41sXLhmeMeLXkFbnJfWrKb9F6wuLAOGM1LpB4h54vzXnZt2oDBNRwTnMkQJxjI2K+qW10TXB3UtJHLj8rCzKU07bZLtdIaSIkB5y931WjmVpZZGuDnLojKTbwiRsNprrtN1VDCXNb5zzs1vpP5BXej0VTwtaa2plkd2tZhoz8VZ7RT0tppWU1LEGxsGBgbnxK9qalnEXHAXjdw3ydlSlp7MPPTHP/STCnnhoh6XT9DQVkVXA+Vro8+SXZByMfmqzql3+KEfZCstxujI2nyhyVCv91j4pKuU+Q1uB4nsCxsc9RfrFbc28J9TtdWq6X+5A6pruFjKRhHEfKf6OwKa6JLTDU3CpudQxrhS4bCHDOHkHJ9Q+KoNRUPqah80py95yVbOjzUAtdVLQytcWVbm9WWgnDwMewr0W6xunpZqnqRaUuNJnbXVhY3BcMdyh6+6xxMcS4bBV+uv3C7qw14eTgNLTk+pa1JZL9f5QI4HU1M45M84LQB4N5leOo2/U6mSU8vBY4qqWWzLQSTahv0NHCCYg4PmI5NYDv7eXrXVhyUTp2wUlho+opQXSO3lmd50h8fDwUuvbbfo46WvhXVldfa7JZCIinnEIiIAiIgC1bnSitt9RSuJAmjLMjsyFtLwoD889JFG6aoorpjDpYfk8/hIwkEf87lXKN/Ezq3c28vELrvSHZDI+qpmtwyt/aKd3dMPOb6xv6yuLlzo34OWOacEdoK5ttM2XMlVa+jupipbzIZSAZIS1hJxvsqXDWscAJPJd7luQycLmuY7cEEEFctTStRTKpvqZhLgkmzs1Rd2xghzlBXC/gAhrlS23yr4AJHteAN+ILQqbkzJJdxuP0W8l5mr0dlGWGyw9crS/CicuF3dNxOdJwRgbuVOu1e6skAGWxM81v5r2qqpKgjjOGjk0cgtfAPYF6PS6KGmjiPUhW3SseWa/EF0foq03JPMLxOzzj1dK09++X+73HvCr+jtMSaiuBDh1dDTkPqJhttz4Qe8j2D1Lv8AY7eykgaWxiNoYGxx4xwM9HYTt7h2KTwnLJv08DIYWxsGzRhZQAF6i2SRgIiLICIiAIiIAiIgCIiAjb9a2Xa3vpnO4JPOik7Y3jkVwbWthnZUT1kcBjqGHFZAByd9cd4K/RagtSaeivDGzRPENbGMRy4yCPquHaPgsNZB+Y42uc3Owz3r64OAE8Rz4bK+ag0i6KqLHR/IaknZknzUv3HfkqlcrJdKN466hnLfrMYXA+xYwZNFmXecSfSVkX1FTT8jDKXHs4Cpa16Xvl1kDaO11JGd3yRljR6zhEYIdT+ktJV2pZ+OPFPboz+vrJBhrQOYb3u9w9xt9g6N6WGYG+TmuqG4PyChcdj9t+2Pd611CgtbY442zRxRxRfNUsIxHH/9H3DsHatgaenbJSW+igpqSAw0UG8UbvOkP1353O++/pPYBPgYQBeoAiIgCIiAIiIAiIgCIiAIiIAiIgMNXSwVkLoaqGOaJ3NkjQQoKXR9ECTRVFVSZ+jHJxNHqdlWNEBXI9MSxna6y+n5PHn4LcjsURwKuqq6oD6MkvC0+lrcA+tS6IDFT08VNGIqeJkUY5NY0ALKiIAiIgCIiAIiIAiIgCIiAIiIAiIgCIiAIiIAiIgCIiAIiIAiIgCIiAIiIAiIgP/Z"/>
          <p:cNvSpPr>
            <a:spLocks noChangeAspect="1" noChangeArrowheads="1"/>
          </p:cNvSpPr>
          <p:nvPr/>
        </p:nvSpPr>
        <p:spPr bwMode="auto">
          <a:xfrm>
            <a:off x="215900" y="-385763"/>
            <a:ext cx="1095375" cy="10953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t2.gstatic.com/images?q=tbn:ANd9GcQYSiBP1vQlGOd3c1x38_jhxVgfbIdDf7wkOrksq4BlwIjuxtvMx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6640" y="1371600"/>
            <a:ext cx="1554480" cy="120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t3.gstatic.com/images?q=tbn:ANd9GcSgWCSbclf2gN29ouxpNwtk5bo8vafmJLa3KV4TG4cCjjb_sQSACQ"/>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06640" y="2636912"/>
            <a:ext cx="1554480" cy="1030693"/>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t2.gstatic.com/images?q=tbn:ANd9GcQJLUAV2fZ4rVUR8Ktka3mFNvuUxbaxf1aJiUagkEzXrtJhjmM9qw"/>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06640" y="3717032"/>
            <a:ext cx="1554480" cy="1164364"/>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t1.gstatic.com/images?q=tbn:ANd9GcQplcM6XxGXTrtldnsFKbKJxv_j1Sh1TUFwCfPLcz6H6WSVlHu5Q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06640" y="4941168"/>
            <a:ext cx="1554480" cy="10344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5434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3356992"/>
            <a:ext cx="7920880"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t>Don’t drift away!</a:t>
            </a:r>
          </a:p>
          <a:p>
            <a:pPr algn="ctr"/>
            <a:r>
              <a:rPr lang="en-US" sz="4000" dirty="0" smtClean="0"/>
              <a:t>Get involved in the life of the fellowship &amp; be amazed at how God helps you to grow in your time here. </a:t>
            </a:r>
            <a:endParaRPr lang="en-US" sz="4000" dirty="0" smtClean="0"/>
          </a:p>
        </p:txBody>
      </p:sp>
      <p:sp>
        <p:nvSpPr>
          <p:cNvPr id="2" name="TextBox 1"/>
          <p:cNvSpPr txBox="1"/>
          <p:nvPr/>
        </p:nvSpPr>
        <p:spPr>
          <a:xfrm>
            <a:off x="2483768" y="1196752"/>
            <a:ext cx="4052713" cy="83099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4800" dirty="0" smtClean="0"/>
              <a:t>Who is GICF?</a:t>
            </a:r>
          </a:p>
        </p:txBody>
      </p:sp>
      <p:sp>
        <p:nvSpPr>
          <p:cNvPr id="3" name="Rectangle 2"/>
          <p:cNvSpPr/>
          <p:nvPr/>
        </p:nvSpPr>
        <p:spPr>
          <a:xfrm>
            <a:off x="683568" y="2060848"/>
            <a:ext cx="7560840" cy="1323439"/>
          </a:xfrm>
          <a:prstGeom prst="rect">
            <a:avLst/>
          </a:prstGeom>
        </p:spPr>
        <p:txBody>
          <a:bodyPr wrap="square">
            <a:spAutoFit/>
          </a:bodyPr>
          <a:lstStyle/>
          <a:p>
            <a:pPr algn="ctr"/>
            <a:r>
              <a:rPr lang="en-US" sz="8000" b="1" dirty="0" smtClean="0">
                <a:solidFill>
                  <a:srgbClr val="FF0000"/>
                </a:solidFill>
                <a:effectLst>
                  <a:outerShdw blurRad="38100" dist="38100" dir="2700000" algn="tl">
                    <a:srgbClr val="000000">
                      <a:alpha val="43137"/>
                    </a:srgbClr>
                  </a:outerShdw>
                </a:effectLst>
                <a:latin typeface="AR DARLING" pitchFamily="2" charset="0"/>
              </a:rPr>
              <a:t>YOU!</a:t>
            </a:r>
            <a:endParaRPr lang="en-US" sz="8000" b="1" dirty="0">
              <a:solidFill>
                <a:srgbClr val="FF0000"/>
              </a:solidFill>
              <a:effectLst>
                <a:outerShdw blurRad="38100" dist="38100" dir="2700000" algn="tl">
                  <a:srgbClr val="000000">
                    <a:alpha val="43137"/>
                  </a:srgbClr>
                </a:outerShdw>
              </a:effectLst>
              <a:latin typeface="AR DARLING" pitchFamily="2" charset="0"/>
            </a:endParaRPr>
          </a:p>
        </p:txBody>
      </p:sp>
      <p:pic>
        <p:nvPicPr>
          <p:cNvPr id="4" name="Picture 3" descr="WilliamDanie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72400" y="5085184"/>
            <a:ext cx="828675"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gicf.jpg"/>
          <p:cNvPicPr>
            <a:picLocks noChangeAspect="1"/>
          </p:cNvPicPr>
          <p:nvPr/>
        </p:nvPicPr>
        <p:blipFill>
          <a:blip r:embed="rId3" cstate="print"/>
          <a:stretch>
            <a:fillRect/>
          </a:stretch>
        </p:blipFill>
        <p:spPr>
          <a:xfrm>
            <a:off x="0" y="0"/>
            <a:ext cx="9144000" cy="932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143000"/>
          </a:xfrm>
          <a:solidFill>
            <a:srgbClr val="FFFFFF">
              <a:alpha val="69804"/>
            </a:srgbClr>
          </a:solidFill>
        </p:spPr>
        <p:style>
          <a:lnRef idx="2">
            <a:schemeClr val="accent2"/>
          </a:lnRef>
          <a:fillRef idx="1">
            <a:schemeClr val="lt1"/>
          </a:fillRef>
          <a:effectRef idx="0">
            <a:schemeClr val="accent2"/>
          </a:effectRef>
          <a:fontRef idx="minor">
            <a:schemeClr val="dk1"/>
          </a:fontRef>
        </p:style>
        <p:txBody>
          <a:bodyPr/>
          <a:lstStyle/>
          <a:p>
            <a:r>
              <a:rPr lang="en-CA" dirty="0" smtClean="0">
                <a:effectLst>
                  <a:outerShdw blurRad="38100" dist="38100" dir="2700000" algn="tl">
                    <a:srgbClr val="000000">
                      <a:alpha val="43137"/>
                    </a:srgbClr>
                  </a:outerShdw>
                </a:effectLst>
              </a:rPr>
              <a:t>History – A look back</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fontAlgn="ctr">
              <a:buNone/>
            </a:pPr>
            <a:endParaRPr lang="en-GB" dirty="0" smtClean="0"/>
          </a:p>
          <a:p>
            <a:endParaRPr lang="en-GB" dirty="0"/>
          </a:p>
        </p:txBody>
      </p:sp>
      <p:sp>
        <p:nvSpPr>
          <p:cNvPr id="22529" name="Rectangle 1"/>
          <p:cNvSpPr>
            <a:spLocks noChangeArrowheads="1"/>
          </p:cNvSpPr>
          <p:nvPr/>
        </p:nvSpPr>
        <p:spPr bwMode="auto">
          <a:xfrm>
            <a:off x="323528" y="1372973"/>
            <a:ext cx="8568952"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Late </a:t>
            </a:r>
            <a:r>
              <a:rPr kumimoji="0" lang="en-US"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80s</a:t>
            </a: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 </a:t>
            </a:r>
            <a:r>
              <a:rPr kumimoji="0" lang="en-US" sz="2400" i="0" u="none" strike="noStrike" cap="none" normalizeH="0" baseline="0" dirty="0" smtClean="0">
                <a:ln>
                  <a:noFill/>
                </a:ln>
                <a:solidFill>
                  <a:schemeClr val="tx1"/>
                </a:solidFill>
                <a:effectLst/>
                <a:latin typeface="Arial" pitchFamily="34" charset="0"/>
                <a:ea typeface="SimSun" pitchFamily="2" charset="-122"/>
                <a:cs typeface="Arial" pitchFamily="34" charset="0"/>
              </a:rPr>
              <a:t>US consulate staff apartment at White Swan Hotel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Pre 1992-</a:t>
            </a:r>
            <a:r>
              <a:rPr kumimoji="0" lang="en-US"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1994</a:t>
            </a:r>
            <a:r>
              <a:rPr kumimoji="0" lang="en-US" sz="240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ish</a:t>
            </a: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sz="2400" b="0" i="0" u="none" strike="noStrike" cap="none" normalizeH="0" dirty="0" smtClean="0">
                <a:ln>
                  <a:noFill/>
                </a:ln>
                <a:solidFill>
                  <a:schemeClr val="tx1"/>
                </a:solidFill>
                <a:effectLst/>
                <a:latin typeface="Arial" pitchFamily="34" charset="0"/>
                <a:ea typeface="SimSun" pitchFamily="2" charset="-122"/>
                <a:cs typeface="Arial" pitchFamily="34" charset="0"/>
              </a:rPr>
              <a:t>– at Garden Hotel </a:t>
            </a:r>
            <a:r>
              <a:rPr kumimoji="0" lang="en-US" sz="2000" b="0" i="0" u="none" strike="noStrike" cap="none" normalizeH="0" dirty="0" smtClean="0">
                <a:ln>
                  <a:noFill/>
                </a:ln>
                <a:solidFill>
                  <a:schemeClr val="tx1"/>
                </a:solidFill>
                <a:effectLst/>
                <a:latin typeface="Arial" pitchFamily="34" charset="0"/>
                <a:ea typeface="SimSun" pitchFamily="2" charset="-122"/>
                <a:cs typeface="Arial" pitchFamily="34" charset="0"/>
              </a:rPr>
              <a:t>(in American School)</a:t>
            </a:r>
            <a:endParaRPr kumimoji="0" lang="en-US" sz="2400" b="0" i="0" u="none" strike="noStrike" cap="none" normalizeH="0" dirty="0" smtClean="0">
              <a:ln>
                <a:noFill/>
              </a:ln>
              <a:solidFill>
                <a:schemeClr val="tx1"/>
              </a:solidFill>
              <a:effectLst/>
              <a:latin typeface="Arial" pitchFamily="34" charset="0"/>
              <a:ea typeface="SimSun" pitchFamily="2" charset="-122"/>
              <a:cs typeface="Arial" pitchFamily="34" charset="0"/>
            </a:endParaRPr>
          </a:p>
          <a:p>
            <a:pPr lvl="0"/>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1994-1998</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the </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Greenery, </a:t>
            </a:r>
            <a:r>
              <a:rPr kumimoji="0" lang="en-US" sz="24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Tian</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He</a:t>
            </a:r>
            <a:r>
              <a:rPr kumimoji="0" lang="en-US" sz="2400" b="0" i="0" u="none" strike="noStrike" cap="none" normalizeH="0" dirty="0" smtClean="0">
                <a:ln>
                  <a:noFill/>
                </a:ln>
                <a:solidFill>
                  <a:schemeClr val="tx1"/>
                </a:solidFill>
                <a:effectLst/>
                <a:latin typeface="Arial" pitchFamily="34" charset="0"/>
                <a:ea typeface="SimSun" pitchFamily="2" charset="-122"/>
                <a:cs typeface="Arial" pitchFamily="34" charset="0"/>
              </a:rPr>
              <a:t> (</a:t>
            </a:r>
            <a:r>
              <a:rPr lang="en-US" sz="2000" dirty="0" smtClean="0">
                <a:latin typeface="Arial" pitchFamily="34" charset="0"/>
                <a:ea typeface="SimSun" pitchFamily="2" charset="-122"/>
                <a:cs typeface="Arial" pitchFamily="34" charset="0"/>
              </a:rPr>
              <a:t>in </a:t>
            </a:r>
            <a:r>
              <a:rPr lang="en-US" sz="2000" dirty="0" smtClean="0">
                <a:latin typeface="Arial" pitchFamily="34" charset="0"/>
                <a:ea typeface="SimSun" pitchFamily="2" charset="-122"/>
                <a:cs typeface="Arial" pitchFamily="34" charset="0"/>
              </a:rPr>
              <a:t>American </a:t>
            </a:r>
            <a:r>
              <a:rPr lang="en-US" sz="2000" dirty="0" smtClean="0">
                <a:latin typeface="Arial" pitchFamily="34" charset="0"/>
                <a:ea typeface="SimSun" pitchFamily="2" charset="-122"/>
                <a:cs typeface="Arial" pitchFamily="34" charset="0"/>
              </a:rPr>
              <a:t>School)</a:t>
            </a:r>
            <a:r>
              <a:rPr kumimoji="0" lang="en-US"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lang="en-US" sz="2000" dirty="0" smtClean="0">
                <a:latin typeface="Arial" pitchFamily="34" charset="0"/>
                <a:ea typeface="SimSun" pitchFamily="2" charset="-122"/>
                <a:cs typeface="Arial" pitchFamily="34" charset="0"/>
              </a:rPr>
              <a:t>(Around 80-120 people by 1998).</a:t>
            </a:r>
            <a:endPar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1998 - 2012</a:t>
            </a:r>
            <a:r>
              <a:rPr kumimoji="0" lang="en-US" sz="2400" b="1" i="0" u="none" strike="noStrike" cap="none" normalizeH="0" dirty="0" smtClean="0">
                <a:ln>
                  <a:noFill/>
                </a:ln>
                <a:solidFill>
                  <a:schemeClr val="tx1"/>
                </a:solidFill>
                <a:effectLst/>
                <a:latin typeface="Arial" pitchFamily="34" charset="0"/>
                <a:ea typeface="SimSun" pitchFamily="2" charset="-122"/>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Star Hotel </a:t>
            </a:r>
            <a:r>
              <a:rPr kumimoji="0" lang="en-US" sz="1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r>
              <a:rPr lang="en-US" sz="1200" dirty="0" smtClean="0"/>
              <a:t>Shanghai IF was shut down by </a:t>
            </a:r>
            <a:r>
              <a:rPr lang="en-US" sz="1200" dirty="0" err="1" smtClean="0"/>
              <a:t>PSB</a:t>
            </a:r>
            <a:r>
              <a:rPr lang="en-US" sz="1200" dirty="0" smtClean="0"/>
              <a:t> as an illegal organization. In those days, there was no licensing of foreign fellowships. Once the </a:t>
            </a:r>
            <a:r>
              <a:rPr lang="en-US" sz="1200" dirty="0" err="1" smtClean="0"/>
              <a:t>SIF</a:t>
            </a:r>
            <a:r>
              <a:rPr lang="en-US" sz="1200" dirty="0" smtClean="0"/>
              <a:t> had been closed, we knew the authorities would close us down, too. We prayed then went to the Provincial </a:t>
            </a:r>
            <a:r>
              <a:rPr lang="en-US" sz="1200" dirty="0" err="1" smtClean="0"/>
              <a:t>RAB</a:t>
            </a:r>
            <a:r>
              <a:rPr lang="en-US" sz="1200" dirty="0" smtClean="0"/>
              <a:t> and introduced ourselves. Discussion began with the authorities in Beijing which led to a new policy allowing foreign fellowships to register legally, with Guangzhou being chosen as the test-case. We were invited to share in the drafting of the regulations, and after 2 years of preparation, the new law came into effect in August 2000. We were presented with License </a:t>
            </a:r>
            <a:r>
              <a:rPr lang="en-US" sz="1200" dirty="0" err="1" smtClean="0"/>
              <a:t>No.001</a:t>
            </a:r>
            <a:r>
              <a:rPr lang="en-US" sz="1200" dirty="0" smtClean="0"/>
              <a:t>. The following year, the procedure was opened up to the other International Fellowships in China.</a:t>
            </a:r>
            <a:endParaRPr lang="en-GB" sz="1200" dirty="0" smtClean="0"/>
          </a:p>
          <a:p>
            <a:pPr lvl="0"/>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2003</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lang="en-US" sz="2400" dirty="0" err="1" smtClean="0">
                <a:latin typeface="Arial" pitchFamily="34" charset="0"/>
                <a:ea typeface="SimSun" pitchFamily="2" charset="-122"/>
                <a:cs typeface="Arial" pitchFamily="34" charset="0"/>
              </a:rPr>
              <a:t>SARS</a:t>
            </a:r>
            <a:r>
              <a:rPr lang="en-US" sz="2400" dirty="0" smtClean="0">
                <a:latin typeface="Arial" pitchFamily="34" charset="0"/>
                <a:ea typeface="SimSun" pitchFamily="2" charset="-122"/>
                <a:cs typeface="Arial" pitchFamily="34" charset="0"/>
              </a:rPr>
              <a:t> - </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attendance</a:t>
            </a:r>
            <a:r>
              <a:rPr kumimoji="0" lang="en-US" sz="2400" b="0" i="0" u="none" strike="noStrike" cap="none" normalizeH="0" dirty="0" smtClean="0">
                <a:ln>
                  <a:noFill/>
                </a:ln>
                <a:solidFill>
                  <a:schemeClr val="tx1"/>
                </a:solidFill>
                <a:effectLst/>
                <a:latin typeface="Arial" pitchFamily="34" charset="0"/>
                <a:ea typeface="SimSun" pitchFamily="2" charset="-122"/>
                <a:cs typeface="Arial" pitchFamily="34" charset="0"/>
              </a:rPr>
              <a:t> dropped</a:t>
            </a:r>
            <a:endPar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lvl="0"/>
            <a:r>
              <a:rPr lang="en-US" sz="2400" b="1" dirty="0" smtClean="0">
                <a:latin typeface="Arial" pitchFamily="34" charset="0"/>
                <a:ea typeface="SimSun" pitchFamily="2" charset="-122"/>
                <a:cs typeface="Arial" pitchFamily="34" charset="0"/>
              </a:rPr>
              <a:t>October 2008 </a:t>
            </a:r>
            <a:r>
              <a:rPr lang="en-US" sz="2000" dirty="0" smtClean="0">
                <a:latin typeface="Arial" pitchFamily="34" charset="0"/>
                <a:ea typeface="SimSun" pitchFamily="2" charset="-122"/>
                <a:cs typeface="Arial" pitchFamily="34" charset="0"/>
              </a:rPr>
              <a:t>(attendance about 600) </a:t>
            </a:r>
            <a:r>
              <a:rPr lang="en-US" sz="2000" dirty="0" smtClean="0">
                <a:latin typeface="Arial" pitchFamily="34" charset="0"/>
                <a:ea typeface="SimSun" pitchFamily="2" charset="-122"/>
                <a:cs typeface="Arial" pitchFamily="34" charset="0"/>
              </a:rPr>
              <a:t>GICF Nor</a:t>
            </a:r>
            <a:r>
              <a:rPr lang="en-US" sz="2000" dirty="0" smtClean="0">
                <a:latin typeface="Arial" pitchFamily="34" charset="0"/>
                <a:ea typeface="SimSun" pitchFamily="2" charset="-122"/>
                <a:cs typeface="Arial" pitchFamily="34" charset="0"/>
              </a:rPr>
              <a:t>th/</a:t>
            </a:r>
            <a:r>
              <a:rPr lang="en-US" sz="2000" dirty="0" err="1" smtClean="0">
                <a:latin typeface="Arial" pitchFamily="34" charset="0"/>
                <a:ea typeface="SimSun" pitchFamily="2" charset="-122"/>
                <a:cs typeface="Arial" pitchFamily="34" charset="0"/>
              </a:rPr>
              <a:t>Pingsha</a:t>
            </a:r>
            <a:r>
              <a:rPr lang="en-US" sz="2000" dirty="0" smtClean="0">
                <a:latin typeface="Arial" pitchFamily="34" charset="0"/>
                <a:ea typeface="SimSun" pitchFamily="2" charset="-122"/>
                <a:cs typeface="Arial" pitchFamily="34" charset="0"/>
              </a:rPr>
              <a:t> fellowship </a:t>
            </a:r>
            <a:r>
              <a:rPr lang="en-US" sz="2400" dirty="0" smtClean="0">
                <a:latin typeface="Arial" pitchFamily="34" charset="0"/>
                <a:ea typeface="SimSun" pitchFamily="2" charset="-122"/>
                <a:cs typeface="Arial" pitchFamily="34" charset="0"/>
              </a:rPr>
              <a:t>begins </a:t>
            </a:r>
            <a:r>
              <a:rPr lang="en-US" sz="2000" dirty="0" smtClean="0">
                <a:latin typeface="Arial" pitchFamily="34" charset="0"/>
                <a:ea typeface="SimSun" pitchFamily="2" charset="-122"/>
                <a:cs typeface="Arial" pitchFamily="34" charset="0"/>
              </a:rPr>
              <a:t>(in 2009 this became Grace Union church &amp; The Fountains)</a:t>
            </a:r>
            <a:endParaRPr lang="en-US" sz="2400" dirty="0" smtClean="0">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ea typeface="SimSun" pitchFamily="2" charset="-122"/>
                <a:cs typeface="Arial" pitchFamily="34" charset="0"/>
              </a:rPr>
              <a:t>July 2012 </a:t>
            </a:r>
            <a:r>
              <a:rPr lang="en-US" sz="2400" dirty="0" smtClean="0">
                <a:latin typeface="Arial" pitchFamily="34" charset="0"/>
                <a:ea typeface="SimSun" pitchFamily="2" charset="-122"/>
                <a:cs typeface="Arial" pitchFamily="34" charset="0"/>
              </a:rPr>
              <a:t>– Moved to the Westin, Guangzhou</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ea typeface="SimSun" pitchFamily="2" charset="-122"/>
                <a:cs typeface="Arial" pitchFamily="34" charset="0"/>
              </a:rPr>
              <a:t>July 2013 </a:t>
            </a:r>
            <a:r>
              <a:rPr lang="en-US" sz="2400" dirty="0" smtClean="0">
                <a:latin typeface="Arial" pitchFamily="34" charset="0"/>
                <a:ea typeface="SimSun" pitchFamily="2" charset="-122"/>
                <a:cs typeface="Arial" pitchFamily="34" charset="0"/>
              </a:rPr>
              <a:t>– Moved to the Hilton </a:t>
            </a:r>
            <a:r>
              <a:rPr lang="en-US" sz="2000" dirty="0" smtClean="0">
                <a:latin typeface="Arial" pitchFamily="34" charset="0"/>
                <a:ea typeface="SimSun" pitchFamily="2" charset="-122"/>
                <a:cs typeface="Arial" pitchFamily="34" charset="0"/>
              </a:rPr>
              <a:t>(approx 500 including children)</a:t>
            </a:r>
            <a:endParaRPr lang="en-US" sz="2400" dirty="0" smtClean="0">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2??? </a:t>
            </a:r>
            <a:r>
              <a:rPr lang="en-US" sz="2400" dirty="0" smtClean="0">
                <a:latin typeface="Arial" pitchFamily="34" charset="0"/>
                <a:ea typeface="SimSun" pitchFamily="2" charset="-122"/>
                <a:cs typeface="Arial" pitchFamily="34" charset="0"/>
              </a:rPr>
              <a:t>– Moving to be with Jesus forever</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fade">
                                      <p:cBhvr>
                                        <p:cTn id="7" dur="2000"/>
                                        <p:tgtEl>
                                          <p:spTgt spid="2252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29">
                                            <p:txEl>
                                              <p:pRg st="1" end="1"/>
                                            </p:txEl>
                                          </p:spTgt>
                                        </p:tgtEl>
                                        <p:attrNameLst>
                                          <p:attrName>style.visibility</p:attrName>
                                        </p:attrNameLst>
                                      </p:cBhvr>
                                      <p:to>
                                        <p:strVal val="visible"/>
                                      </p:to>
                                    </p:set>
                                    <p:animEffect transition="in" filter="fade">
                                      <p:cBhvr>
                                        <p:cTn id="11" dur="2000"/>
                                        <p:tgtEl>
                                          <p:spTgt spid="2252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29">
                                            <p:txEl>
                                              <p:pRg st="2" end="2"/>
                                            </p:txEl>
                                          </p:spTgt>
                                        </p:tgtEl>
                                        <p:attrNameLst>
                                          <p:attrName>style.visibility</p:attrName>
                                        </p:attrNameLst>
                                      </p:cBhvr>
                                      <p:to>
                                        <p:strVal val="visible"/>
                                      </p:to>
                                    </p:set>
                                    <p:animEffect transition="in" filter="fade">
                                      <p:cBhvr>
                                        <p:cTn id="15" dur="2000"/>
                                        <p:tgtEl>
                                          <p:spTgt spid="2252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29">
                                            <p:txEl>
                                              <p:pRg st="3" end="3"/>
                                            </p:txEl>
                                          </p:spTgt>
                                        </p:tgtEl>
                                        <p:attrNameLst>
                                          <p:attrName>style.visibility</p:attrName>
                                        </p:attrNameLst>
                                      </p:cBhvr>
                                      <p:to>
                                        <p:strVal val="visible"/>
                                      </p:to>
                                    </p:set>
                                    <p:animEffect transition="in" filter="fade">
                                      <p:cBhvr>
                                        <p:cTn id="20" dur="2000"/>
                                        <p:tgtEl>
                                          <p:spTgt spid="2252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29">
                                            <p:txEl>
                                              <p:pRg st="4" end="4"/>
                                            </p:txEl>
                                          </p:spTgt>
                                        </p:tgtEl>
                                        <p:attrNameLst>
                                          <p:attrName>style.visibility</p:attrName>
                                        </p:attrNameLst>
                                      </p:cBhvr>
                                      <p:to>
                                        <p:strVal val="visible"/>
                                      </p:to>
                                    </p:set>
                                    <p:animEffect transition="in" filter="fade">
                                      <p:cBhvr>
                                        <p:cTn id="25" dur="2000"/>
                                        <p:tgtEl>
                                          <p:spTgt spid="22529">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529">
                                            <p:txEl>
                                              <p:pRg st="5" end="5"/>
                                            </p:txEl>
                                          </p:spTgt>
                                        </p:tgtEl>
                                        <p:attrNameLst>
                                          <p:attrName>style.visibility</p:attrName>
                                        </p:attrNameLst>
                                      </p:cBhvr>
                                      <p:to>
                                        <p:strVal val="visible"/>
                                      </p:to>
                                    </p:set>
                                    <p:animEffect transition="in" filter="fade">
                                      <p:cBhvr>
                                        <p:cTn id="29" dur="2000"/>
                                        <p:tgtEl>
                                          <p:spTgt spid="22529">
                                            <p:txEl>
                                              <p:pRg st="5" end="5"/>
                                            </p:tx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2529">
                                            <p:txEl>
                                              <p:pRg st="6" end="6"/>
                                            </p:txEl>
                                          </p:spTgt>
                                        </p:tgtEl>
                                        <p:attrNameLst>
                                          <p:attrName>style.visibility</p:attrName>
                                        </p:attrNameLst>
                                      </p:cBhvr>
                                      <p:to>
                                        <p:strVal val="visible"/>
                                      </p:to>
                                    </p:set>
                                    <p:animEffect transition="in" filter="fade">
                                      <p:cBhvr>
                                        <p:cTn id="33" dur="2000"/>
                                        <p:tgtEl>
                                          <p:spTgt spid="22529">
                                            <p:txEl>
                                              <p:pRg st="6" end="6"/>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2529">
                                            <p:txEl>
                                              <p:pRg st="7" end="7"/>
                                            </p:txEl>
                                          </p:spTgt>
                                        </p:tgtEl>
                                        <p:attrNameLst>
                                          <p:attrName>style.visibility</p:attrName>
                                        </p:attrNameLst>
                                      </p:cBhvr>
                                      <p:to>
                                        <p:strVal val="visible"/>
                                      </p:to>
                                    </p:set>
                                    <p:animEffect transition="in" filter="fade">
                                      <p:cBhvr>
                                        <p:cTn id="37" dur="2000"/>
                                        <p:tgtEl>
                                          <p:spTgt spid="2252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29">
                                            <p:txEl>
                                              <p:pRg st="8" end="8"/>
                                            </p:txEl>
                                          </p:spTgt>
                                        </p:tgtEl>
                                        <p:attrNameLst>
                                          <p:attrName>style.visibility</p:attrName>
                                        </p:attrNameLst>
                                      </p:cBhvr>
                                      <p:to>
                                        <p:strVal val="visible"/>
                                      </p:to>
                                    </p:set>
                                    <p:animEffect transition="in" filter="fade">
                                      <p:cBhvr>
                                        <p:cTn id="42" dur="2000"/>
                                        <p:tgtEl>
                                          <p:spTgt spid="225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69804"/>
            </a:srgbClr>
          </a:solidFill>
          <a:ln>
            <a:noFill/>
          </a:ln>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r>
              <a:rPr lang="en-CA" dirty="0" smtClean="0">
                <a:solidFill>
                  <a:schemeClr val="dk1"/>
                </a:solidFill>
                <a:effectLst>
                  <a:outerShdw blurRad="38100" dist="38100" dir="2700000" algn="tl">
                    <a:srgbClr val="000000">
                      <a:alpha val="43137"/>
                    </a:srgbClr>
                  </a:outerShdw>
                </a:effectLst>
                <a:latin typeface="+mn-lt"/>
                <a:ea typeface="+mn-ea"/>
                <a:cs typeface="+mn-cs"/>
              </a:rPr>
              <a:t>Structure &amp; Characteristics</a:t>
            </a:r>
            <a:endParaRPr lang="en-GB" dirty="0">
              <a:solidFill>
                <a:schemeClr val="dk1"/>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457200" y="2708920"/>
            <a:ext cx="3898776" cy="3417243"/>
          </a:xfrm>
        </p:spPr>
        <p:txBody>
          <a:bodyPr/>
          <a:lstStyle/>
          <a:p>
            <a:pPr>
              <a:buNone/>
            </a:pPr>
            <a:r>
              <a:rPr lang="en-CA" dirty="0" smtClean="0"/>
              <a:t>Elders &amp; Deacons = leadership team</a:t>
            </a:r>
          </a:p>
          <a:p>
            <a:pPr algn="ctr">
              <a:buNone/>
            </a:pPr>
            <a:r>
              <a:rPr lang="en-CA" dirty="0" smtClean="0"/>
              <a:t>Since 2010</a:t>
            </a:r>
          </a:p>
        </p:txBody>
      </p:sp>
      <p:graphicFrame>
        <p:nvGraphicFramePr>
          <p:cNvPr id="4" name="Diagram 3"/>
          <p:cNvGraphicFramePr/>
          <p:nvPr/>
        </p:nvGraphicFramePr>
        <p:xfrm>
          <a:off x="3635896"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69804"/>
            </a:srgbClr>
          </a:solidFill>
          <a:ln>
            <a:noFill/>
          </a:ln>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r>
              <a:rPr lang="en-GB" dirty="0" smtClean="0">
                <a:solidFill>
                  <a:schemeClr val="dk1"/>
                </a:solidFill>
                <a:effectLst>
                  <a:outerShdw blurRad="38100" dist="38100" dir="2700000" algn="tl">
                    <a:srgbClr val="000000">
                      <a:alpha val="43137"/>
                    </a:srgbClr>
                  </a:outerShdw>
                </a:effectLst>
                <a:latin typeface="+mn-lt"/>
                <a:ea typeface="+mn-ea"/>
                <a:cs typeface="+mn-cs"/>
              </a:rPr>
              <a:t>2014 Survey Data</a:t>
            </a:r>
            <a:endParaRPr lang="en-GB" dirty="0">
              <a:solidFill>
                <a:schemeClr val="dk1"/>
              </a:solidFill>
              <a:effectLst>
                <a:outerShdw blurRad="38100" dist="38100" dir="2700000" algn="tl">
                  <a:srgbClr val="000000">
                    <a:alpha val="43137"/>
                  </a:srgbClr>
                </a:outerShdw>
              </a:effectLst>
              <a:latin typeface="+mn-lt"/>
              <a:ea typeface="+mn-ea"/>
              <a:cs typeface="+mn-cs"/>
            </a:endParaRPr>
          </a:p>
        </p:txBody>
      </p:sp>
      <p:pic>
        <p:nvPicPr>
          <p:cNvPr id="1026" name="Picture 2"/>
          <p:cNvPicPr>
            <a:picLocks noGrp="1" noChangeAspect="1" noChangeArrowheads="1"/>
          </p:cNvPicPr>
          <p:nvPr>
            <p:ph idx="1"/>
          </p:nvPr>
        </p:nvPicPr>
        <p:blipFill>
          <a:blip r:embed="rId3" cstate="print"/>
          <a:srcRect l="10642" t="22906" r="11536" b="24591"/>
          <a:stretch>
            <a:fillRect/>
          </a:stretch>
        </p:blipFill>
        <p:spPr bwMode="auto">
          <a:xfrm>
            <a:off x="251520" y="1916832"/>
            <a:ext cx="8732607"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3" cstate="print"/>
          <a:srcRect l="7467" t="24609" r="13945" b="68556"/>
          <a:stretch>
            <a:fillRect/>
          </a:stretch>
        </p:blipFill>
        <p:spPr bwMode="auto">
          <a:xfrm>
            <a:off x="-1" y="0"/>
            <a:ext cx="9144001" cy="47667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7467" t="41649" r="13945" b="25189"/>
          <a:stretch>
            <a:fillRect/>
          </a:stretch>
        </p:blipFill>
        <p:spPr bwMode="auto">
          <a:xfrm>
            <a:off x="0" y="476672"/>
            <a:ext cx="9144001" cy="2312640"/>
          </a:xfrm>
          <a:prstGeom prst="rect">
            <a:avLst/>
          </a:prstGeom>
          <a:noFill/>
          <a:ln w="9525">
            <a:noFill/>
            <a:miter lim="800000"/>
            <a:headEnd/>
            <a:tailEnd/>
          </a:ln>
        </p:spPr>
      </p:pic>
      <p:grpSp>
        <p:nvGrpSpPr>
          <p:cNvPr id="11" name="Group 10"/>
          <p:cNvGrpSpPr/>
          <p:nvPr/>
        </p:nvGrpSpPr>
        <p:grpSpPr>
          <a:xfrm>
            <a:off x="1763688" y="2924944"/>
            <a:ext cx="1872208" cy="3356992"/>
            <a:chOff x="467544" y="2636912"/>
            <a:chExt cx="1872208" cy="3356992"/>
          </a:xfrm>
        </p:grpSpPr>
        <p:pic>
          <p:nvPicPr>
            <p:cNvPr id="8" name="Picture 3"/>
            <p:cNvPicPr>
              <a:picLocks noChangeAspect="1" noChangeArrowheads="1"/>
            </p:cNvPicPr>
            <p:nvPr/>
          </p:nvPicPr>
          <p:blipFill>
            <a:blip r:embed="rId4" cstate="print"/>
            <a:srcRect l="17854" t="59817" r="67757" b="19886"/>
            <a:stretch>
              <a:fillRect/>
            </a:stretch>
          </p:blipFill>
          <p:spPr bwMode="auto">
            <a:xfrm>
              <a:off x="467544" y="4509120"/>
              <a:ext cx="1872208" cy="1484784"/>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17854" t="30896" r="67757" b="42267"/>
            <a:stretch>
              <a:fillRect/>
            </a:stretch>
          </p:blipFill>
          <p:spPr bwMode="auto">
            <a:xfrm>
              <a:off x="467544" y="2636912"/>
              <a:ext cx="1872208" cy="1963216"/>
            </a:xfrm>
            <a:prstGeom prst="rect">
              <a:avLst/>
            </a:prstGeom>
            <a:noFill/>
            <a:ln w="9525">
              <a:noFill/>
              <a:miter lim="800000"/>
              <a:headEnd/>
              <a:tailEnd/>
            </a:ln>
          </p:spPr>
        </p:pic>
      </p:grpSp>
      <p:pic>
        <p:nvPicPr>
          <p:cNvPr id="7" name="Picture 3"/>
          <p:cNvPicPr>
            <a:picLocks noChangeAspect="1" noChangeArrowheads="1"/>
          </p:cNvPicPr>
          <p:nvPr/>
        </p:nvPicPr>
        <p:blipFill>
          <a:blip r:embed="rId4" cstate="print"/>
          <a:srcRect l="38460" t="25219" r="46109" b="11897"/>
          <a:stretch>
            <a:fillRect/>
          </a:stretch>
        </p:blipFill>
        <p:spPr bwMode="auto">
          <a:xfrm>
            <a:off x="3923928" y="1916832"/>
            <a:ext cx="2007840" cy="460012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61704" t="26203" r="24460" b="10797"/>
          <a:stretch>
            <a:fillRect/>
          </a:stretch>
        </p:blipFill>
        <p:spPr bwMode="auto">
          <a:xfrm>
            <a:off x="6012160" y="1916832"/>
            <a:ext cx="1800200"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FFFFFF">
              <a:alpha val="69804"/>
            </a:srgbClr>
          </a:solidFill>
          <a:ln>
            <a:noFill/>
          </a:ln>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lvl="0"/>
            <a:r>
              <a:rPr lang="en-CA" dirty="0" smtClean="0">
                <a:solidFill>
                  <a:schemeClr val="dk1"/>
                </a:solidFill>
                <a:effectLst>
                  <a:outerShdw blurRad="38100" dist="38100" dir="2700000" algn="tl">
                    <a:srgbClr val="000000">
                      <a:alpha val="43137"/>
                    </a:srgbClr>
                  </a:outerShdw>
                </a:effectLst>
                <a:latin typeface="+mn-lt"/>
                <a:ea typeface="+mn-ea"/>
                <a:cs typeface="+mn-cs"/>
              </a:rPr>
              <a:t>Statement of Faith</a:t>
            </a:r>
            <a:endParaRPr lang="en-GB" dirty="0">
              <a:solidFill>
                <a:schemeClr val="dk1"/>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p:txBody>
          <a:bodyPr/>
          <a:lstStyle/>
          <a:p>
            <a:endParaRPr lang="en-GB" dirty="0" smtClean="0"/>
          </a:p>
          <a:p>
            <a:endParaRPr lang="en-GB" dirty="0"/>
          </a:p>
        </p:txBody>
      </p:sp>
      <p:sp>
        <p:nvSpPr>
          <p:cNvPr id="18433" name="Rectangle 1"/>
          <p:cNvSpPr>
            <a:spLocks noChangeArrowheads="1"/>
          </p:cNvSpPr>
          <p:nvPr/>
        </p:nvSpPr>
        <p:spPr bwMode="auto">
          <a:xfrm>
            <a:off x="251520" y="1556792"/>
            <a:ext cx="8604448" cy="5047536"/>
          </a:xfrm>
          <a:prstGeom prst="rect">
            <a:avLst/>
          </a:prstGeom>
          <a:solidFill>
            <a:srgbClr val="FFFAF2">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Verdana" pitchFamily="34" charset="0"/>
                <a:ea typeface="Times New Roman" pitchFamily="18" charset="0"/>
                <a:cs typeface="Arial" pitchFamily="34" charset="0"/>
              </a:rPr>
              <a:t>God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There is one God, the Father, Son, &amp; Holy Spirit. All things are made for his glory.</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Verdana" pitchFamily="34" charset="0"/>
                <a:ea typeface="Times New Roman" pitchFamily="18" charset="0"/>
                <a:cs typeface="Arial" pitchFamily="34" charset="0"/>
              </a:rPr>
              <a:t>The Bible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God has revealed himself in the Bible. Every word was inspired by God through human authors, so that the Bible is in its entirety the Word of God, without error and fully reliable. The Bible alone speaks with final authority and is always sufficient for all matters of belief and practice.</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Verdana" pitchFamily="34" charset="0"/>
                <a:ea typeface="Times New Roman" pitchFamily="18" charset="0"/>
                <a:cs typeface="Arial" pitchFamily="34" charset="0"/>
              </a:rPr>
              <a:t>The Human Race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All men and women, being </a:t>
            </a:r>
            <a:r>
              <a:rPr kumimoji="0" lang="en-US" sz="14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created</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in the image of God, have inherent and equal dignity and worth. Their greatest purpose is to obey, worship and love God. As a result of the fall of our first parents, every aspect of human nature has been corrupted and all men and women are without spiritual life, guilty sinners and hostile to God. Every person is under the just condemnation of God and needs to be born again, forgiven and reconciled to God in order to know and please him.</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0" hangingPunct="0"/>
            <a:r>
              <a:rPr lang="en-US" sz="1400" b="1" dirty="0" smtClean="0">
                <a:solidFill>
                  <a:srgbClr val="333399"/>
                </a:solidFill>
                <a:latin typeface="Verdana" pitchFamily="34" charset="0"/>
                <a:ea typeface="Times New Roman" pitchFamily="18" charset="0"/>
                <a:cs typeface="Arial" pitchFamily="34" charset="0"/>
              </a:rPr>
              <a:t>The Lord Jesus Christ </a:t>
            </a:r>
            <a:r>
              <a:rPr lang="en-US" sz="1400" dirty="0" smtClean="0">
                <a:solidFill>
                  <a:srgbClr val="000000"/>
                </a:solidFill>
                <a:latin typeface="Verdana" pitchFamily="34" charset="0"/>
                <a:ea typeface="Times New Roman" pitchFamily="18" charset="0"/>
                <a:cs typeface="Arial" pitchFamily="34" charset="0"/>
              </a:rPr>
              <a:t>is fully God &amp; fully man, and he lived a sinless life. On the cross he died in the place of sinners, bearing God’s punishment for their sin. He rose from the dead &amp; ascended into heaven where he is exalted as Lord of all. </a:t>
            </a:r>
            <a:endParaRPr lang="en-US"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Verdana" pitchFamily="34" charset="0"/>
                <a:ea typeface="Times New Roman" pitchFamily="18" charset="0"/>
                <a:cs typeface="Arial" pitchFamily="34" charset="0"/>
              </a:rPr>
              <a:t>Salvation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is entirely a work of God’s grace and cannot be earned or deserved. It has been accomplished by Jesus and is offered to all. God forgives sinners whom he calls, granting them repentance and faith. All who believe in Christ are adopted into the family of God and receive eternal life.</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Verdana" pitchFamily="34" charset="0"/>
                <a:ea typeface="Times New Roman" pitchFamily="18" charset="0"/>
                <a:cs typeface="Arial" pitchFamily="34" charset="0"/>
              </a:rPr>
              <a:t>The Holy Spirit</a:t>
            </a:r>
            <a:r>
              <a:rPr lang="en-US" sz="1400" dirty="0" smtClean="0">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has been sent from heaven to glorify Christ and to apply his work of salvation. He convicts sinners, imparts spiritual life and gives a true understanding of the Scriptures. He indwells all believers, brings assurance of salvation and produces increasing likeness to Christ (sanctification). He builds up the Church and empowers its members for worship, service and mission.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63688" y="1052736"/>
            <a:ext cx="5598368" cy="1384995"/>
          </a:xfrm>
          <a:prstGeom prst="rect">
            <a:avLst/>
          </a:prstGeom>
          <a:solidFill>
            <a:srgbClr val="FFFAF2"/>
          </a:solidFill>
        </p:spPr>
        <p:txBody>
          <a:bodyPr wrap="square">
            <a:spAutoFit/>
          </a:bodyPr>
          <a:lstStyle/>
          <a:p>
            <a:pPr lvl="0" algn="ctr" eaLnBrk="0" hangingPunct="0"/>
            <a:r>
              <a:rPr lang="en-US" sz="2800" b="1" dirty="0" smtClean="0">
                <a:solidFill>
                  <a:srgbClr val="333399"/>
                </a:solidFill>
                <a:latin typeface="Verdana" pitchFamily="34" charset="0"/>
                <a:ea typeface="Times New Roman" pitchFamily="18" charset="0"/>
                <a:cs typeface="Arial" pitchFamily="34" charset="0"/>
              </a:rPr>
              <a:t>God </a:t>
            </a:r>
            <a:r>
              <a:rPr lang="en-US" sz="2800" dirty="0" smtClean="0">
                <a:solidFill>
                  <a:srgbClr val="000000"/>
                </a:solidFill>
                <a:latin typeface="Verdana" pitchFamily="34" charset="0"/>
                <a:ea typeface="Times New Roman" pitchFamily="18" charset="0"/>
                <a:cs typeface="Arial" pitchFamily="34" charset="0"/>
              </a:rPr>
              <a:t>There is one God, the Father, Son, &amp; Holy Spirit. All things are made for his glory.</a:t>
            </a:r>
            <a:endParaRPr lang="en-US" sz="2800" dirty="0" smtClean="0">
              <a:latin typeface="Arial" pitchFamily="34" charset="0"/>
              <a:ea typeface="Times New Roman" pitchFamily="18" charset="0"/>
              <a:cs typeface="Arial" pitchFamily="34" charset="0"/>
            </a:endParaRPr>
          </a:p>
        </p:txBody>
      </p:sp>
      <p:sp>
        <p:nvSpPr>
          <p:cNvPr id="6" name="Rectangle 5"/>
          <p:cNvSpPr/>
          <p:nvPr/>
        </p:nvSpPr>
        <p:spPr>
          <a:xfrm>
            <a:off x="539552" y="1916832"/>
            <a:ext cx="8280920" cy="2308324"/>
          </a:xfrm>
          <a:prstGeom prst="rect">
            <a:avLst/>
          </a:prstGeom>
          <a:solidFill>
            <a:srgbClr val="FFFAF2"/>
          </a:solidFill>
        </p:spPr>
        <p:txBody>
          <a:bodyPr wrap="square">
            <a:spAutoFit/>
          </a:bodyPr>
          <a:lstStyle/>
          <a:p>
            <a:pPr lvl="0" eaLnBrk="0" hangingPunct="0"/>
            <a:r>
              <a:rPr lang="en-US" sz="2400" b="1" dirty="0" smtClean="0">
                <a:solidFill>
                  <a:srgbClr val="333399"/>
                </a:solidFill>
                <a:latin typeface="Verdana" pitchFamily="34" charset="0"/>
                <a:ea typeface="Times New Roman" pitchFamily="18" charset="0"/>
                <a:cs typeface="Arial" pitchFamily="34" charset="0"/>
              </a:rPr>
              <a:t>The Bible </a:t>
            </a:r>
            <a:r>
              <a:rPr lang="en-US" sz="2400" dirty="0" smtClean="0">
                <a:solidFill>
                  <a:srgbClr val="000000"/>
                </a:solidFill>
                <a:latin typeface="Verdana" pitchFamily="34" charset="0"/>
                <a:ea typeface="Times New Roman" pitchFamily="18" charset="0"/>
                <a:cs typeface="Arial" pitchFamily="34" charset="0"/>
              </a:rPr>
              <a:t>God has revealed himself in the Bible. Every word was inspired by God through human authors, in its entirety it is the Word of God, without error and fully reliable. The Bible alone speaks with final authority and is always sufficient for all matters of belief and practice.</a:t>
            </a:r>
            <a:endParaRPr lang="en-US" sz="2400" dirty="0" smtClean="0">
              <a:latin typeface="Arial" pitchFamily="34" charset="0"/>
              <a:ea typeface="Times New Roman" pitchFamily="18" charset="0"/>
              <a:cs typeface="Arial" pitchFamily="34" charset="0"/>
            </a:endParaRPr>
          </a:p>
        </p:txBody>
      </p:sp>
      <p:sp>
        <p:nvSpPr>
          <p:cNvPr id="7" name="Rectangle 6"/>
          <p:cNvSpPr/>
          <p:nvPr/>
        </p:nvSpPr>
        <p:spPr>
          <a:xfrm>
            <a:off x="395536" y="2636912"/>
            <a:ext cx="8280920" cy="3785652"/>
          </a:xfrm>
          <a:prstGeom prst="rect">
            <a:avLst/>
          </a:prstGeom>
          <a:solidFill>
            <a:srgbClr val="FFFAF2"/>
          </a:solidFill>
        </p:spPr>
        <p:txBody>
          <a:bodyPr wrap="square">
            <a:spAutoFit/>
          </a:bodyPr>
          <a:lstStyle/>
          <a:p>
            <a:pPr lvl="0" eaLnBrk="0" hangingPunct="0"/>
            <a:r>
              <a:rPr lang="en-US" sz="2400" b="1" dirty="0" smtClean="0">
                <a:solidFill>
                  <a:srgbClr val="333399"/>
                </a:solidFill>
                <a:latin typeface="Verdana" pitchFamily="34" charset="0"/>
                <a:ea typeface="Times New Roman" pitchFamily="18" charset="0"/>
                <a:cs typeface="Arial" pitchFamily="34" charset="0"/>
              </a:rPr>
              <a:t>The Human Race </a:t>
            </a:r>
            <a:r>
              <a:rPr lang="en-US" sz="2400" dirty="0" smtClean="0">
                <a:solidFill>
                  <a:srgbClr val="000000"/>
                </a:solidFill>
                <a:latin typeface="Verdana" pitchFamily="34" charset="0"/>
                <a:ea typeface="Times New Roman" pitchFamily="18" charset="0"/>
                <a:cs typeface="Arial" pitchFamily="34" charset="0"/>
              </a:rPr>
              <a:t>All men and women, being </a:t>
            </a:r>
            <a:r>
              <a:rPr lang="en-US" sz="2400" b="1" dirty="0" smtClean="0">
                <a:solidFill>
                  <a:srgbClr val="000000"/>
                </a:solidFill>
                <a:latin typeface="Verdana" pitchFamily="34" charset="0"/>
                <a:ea typeface="Times New Roman" pitchFamily="18" charset="0"/>
                <a:cs typeface="Arial" pitchFamily="34" charset="0"/>
              </a:rPr>
              <a:t>created</a:t>
            </a:r>
            <a:r>
              <a:rPr lang="en-US" sz="2400" dirty="0" smtClean="0">
                <a:solidFill>
                  <a:srgbClr val="000000"/>
                </a:solidFill>
                <a:latin typeface="Verdana" pitchFamily="34" charset="0"/>
                <a:ea typeface="Times New Roman" pitchFamily="18" charset="0"/>
                <a:cs typeface="Arial" pitchFamily="34" charset="0"/>
              </a:rPr>
              <a:t> in the image of God, have inherent and equal dignity and worth. Their greatest purpose is to obey, worship and love God. As a result of the fall of our first parents, every aspect of human nature has been corrupted and all men and women are without spiritual life, guilty sinners and hostile to God. Every person is under the just condemnation of God and needs to be born again, forgiven and reconciled to God in order to know and please him.</a:t>
            </a:r>
            <a:endParaRPr lang="en-US" sz="2400" dirty="0" smtClean="0">
              <a:latin typeface="Arial" pitchFamily="34" charset="0"/>
              <a:ea typeface="Times New Roman" pitchFamily="18" charset="0"/>
              <a:cs typeface="Arial" pitchFamily="34" charset="0"/>
            </a:endParaRPr>
          </a:p>
        </p:txBody>
      </p:sp>
      <p:sp>
        <p:nvSpPr>
          <p:cNvPr id="8" name="Rectangle 7"/>
          <p:cNvSpPr/>
          <p:nvPr/>
        </p:nvSpPr>
        <p:spPr>
          <a:xfrm>
            <a:off x="755576" y="1340768"/>
            <a:ext cx="8064896" cy="2677656"/>
          </a:xfrm>
          <a:prstGeom prst="rect">
            <a:avLst/>
          </a:prstGeom>
          <a:solidFill>
            <a:srgbClr val="FFFAF2"/>
          </a:solidFill>
        </p:spPr>
        <p:txBody>
          <a:bodyPr wrap="square">
            <a:spAutoFit/>
          </a:bodyPr>
          <a:lstStyle/>
          <a:p>
            <a:pPr lvl="0" eaLnBrk="0" hangingPunct="0"/>
            <a:r>
              <a:rPr lang="en-US" sz="2800" b="1" dirty="0" smtClean="0">
                <a:solidFill>
                  <a:srgbClr val="333399"/>
                </a:solidFill>
                <a:latin typeface="Verdana" pitchFamily="34" charset="0"/>
                <a:ea typeface="Times New Roman" pitchFamily="18" charset="0"/>
                <a:cs typeface="Arial" pitchFamily="34" charset="0"/>
              </a:rPr>
              <a:t>The Lord Jesus Christ </a:t>
            </a:r>
            <a:r>
              <a:rPr lang="en-US" sz="2800" dirty="0" smtClean="0">
                <a:solidFill>
                  <a:srgbClr val="000000"/>
                </a:solidFill>
                <a:latin typeface="Verdana" pitchFamily="34" charset="0"/>
                <a:ea typeface="Times New Roman" pitchFamily="18" charset="0"/>
                <a:cs typeface="Arial" pitchFamily="34" charset="0"/>
              </a:rPr>
              <a:t>is fully God &amp; fully man, and he lived a sinless life. On the cross he died in the place of sinners, bearing God’s punishment for their sin. He rose from the dead &amp; ascended into heaven where he is exalted as Lord of all. </a:t>
            </a:r>
            <a:endParaRPr lang="en-US" sz="2800" dirty="0" smtClean="0">
              <a:latin typeface="Arial" pitchFamily="34" charset="0"/>
              <a:ea typeface="Times New Roman" pitchFamily="18" charset="0"/>
              <a:cs typeface="Arial" pitchFamily="34" charset="0"/>
            </a:endParaRPr>
          </a:p>
        </p:txBody>
      </p:sp>
      <p:sp>
        <p:nvSpPr>
          <p:cNvPr id="9" name="Rectangle 8"/>
          <p:cNvSpPr/>
          <p:nvPr/>
        </p:nvSpPr>
        <p:spPr>
          <a:xfrm>
            <a:off x="755576" y="2780928"/>
            <a:ext cx="8064896" cy="3108543"/>
          </a:xfrm>
          <a:prstGeom prst="rect">
            <a:avLst/>
          </a:prstGeom>
          <a:solidFill>
            <a:srgbClr val="FFFAF2"/>
          </a:solidFill>
        </p:spPr>
        <p:txBody>
          <a:bodyPr wrap="square">
            <a:spAutoFit/>
          </a:bodyPr>
          <a:lstStyle/>
          <a:p>
            <a:pPr lvl="0" eaLnBrk="0" hangingPunct="0"/>
            <a:r>
              <a:rPr lang="en-US" sz="2800" b="1" dirty="0" smtClean="0">
                <a:solidFill>
                  <a:srgbClr val="333399"/>
                </a:solidFill>
                <a:latin typeface="Verdana" pitchFamily="34" charset="0"/>
                <a:ea typeface="Times New Roman" pitchFamily="18" charset="0"/>
                <a:cs typeface="Arial" pitchFamily="34" charset="0"/>
              </a:rPr>
              <a:t>Salvation </a:t>
            </a:r>
            <a:r>
              <a:rPr lang="en-US" sz="2800" dirty="0" smtClean="0">
                <a:solidFill>
                  <a:srgbClr val="000000"/>
                </a:solidFill>
                <a:latin typeface="Verdana" pitchFamily="34" charset="0"/>
                <a:ea typeface="Times New Roman" pitchFamily="18" charset="0"/>
                <a:cs typeface="Arial" pitchFamily="34" charset="0"/>
              </a:rPr>
              <a:t>is entirely a work of God’s grace and cannot be earned or deserved. It has been accomplished by Jesus and is offered to all. God forgives sinners whom he calls, granting them repentance and faith. All who believe in Christ are adopted into the family of God and receive eternal life.</a:t>
            </a:r>
            <a:endParaRPr lang="en-US" sz="2800" dirty="0" smtClean="0">
              <a:latin typeface="Arial" pitchFamily="34" charset="0"/>
              <a:ea typeface="Times New Roman" pitchFamily="18" charset="0"/>
              <a:cs typeface="Arial" pitchFamily="34" charset="0"/>
            </a:endParaRPr>
          </a:p>
        </p:txBody>
      </p:sp>
      <p:sp>
        <p:nvSpPr>
          <p:cNvPr id="10" name="Rectangle 9"/>
          <p:cNvSpPr/>
          <p:nvPr/>
        </p:nvSpPr>
        <p:spPr>
          <a:xfrm>
            <a:off x="755576" y="2060848"/>
            <a:ext cx="8064896" cy="3970318"/>
          </a:xfrm>
          <a:prstGeom prst="rect">
            <a:avLst/>
          </a:prstGeom>
          <a:solidFill>
            <a:srgbClr val="FFFAF2"/>
          </a:solidFill>
        </p:spPr>
        <p:txBody>
          <a:bodyPr wrap="square">
            <a:spAutoFit/>
          </a:bodyPr>
          <a:lstStyle/>
          <a:p>
            <a:pPr lvl="0" eaLnBrk="0" hangingPunct="0"/>
            <a:r>
              <a:rPr lang="en-US" sz="2800" b="1" dirty="0" smtClean="0">
                <a:solidFill>
                  <a:srgbClr val="333399"/>
                </a:solidFill>
                <a:latin typeface="Verdana" pitchFamily="34" charset="0"/>
                <a:ea typeface="Times New Roman" pitchFamily="18" charset="0"/>
                <a:cs typeface="Arial" pitchFamily="34" charset="0"/>
              </a:rPr>
              <a:t>The Holy Spirit</a:t>
            </a:r>
            <a:r>
              <a:rPr lang="en-US" sz="2800" dirty="0" smtClean="0">
                <a:latin typeface="Arial" pitchFamily="34" charset="0"/>
                <a:ea typeface="Times New Roman" pitchFamily="18" charset="0"/>
                <a:cs typeface="Arial" pitchFamily="34" charset="0"/>
              </a:rPr>
              <a:t> </a:t>
            </a:r>
            <a:r>
              <a:rPr lang="en-US" sz="2800" dirty="0" smtClean="0">
                <a:solidFill>
                  <a:srgbClr val="000000"/>
                </a:solidFill>
                <a:latin typeface="Verdana" pitchFamily="34" charset="0"/>
                <a:ea typeface="Times New Roman" pitchFamily="18" charset="0"/>
                <a:cs typeface="Arial" pitchFamily="34" charset="0"/>
              </a:rPr>
              <a:t>has been sent from heaven to glorify Christ </a:t>
            </a:r>
            <a:r>
              <a:rPr lang="en-US" sz="2800" dirty="0" smtClean="0">
                <a:solidFill>
                  <a:srgbClr val="000000"/>
                </a:solidFill>
                <a:latin typeface="Verdana" pitchFamily="34" charset="0"/>
                <a:ea typeface="Times New Roman" pitchFamily="18" charset="0"/>
                <a:cs typeface="Arial" pitchFamily="34" charset="0"/>
              </a:rPr>
              <a:t>&amp; to </a:t>
            </a:r>
            <a:r>
              <a:rPr lang="en-US" sz="2800" dirty="0" smtClean="0">
                <a:solidFill>
                  <a:srgbClr val="000000"/>
                </a:solidFill>
                <a:latin typeface="Verdana" pitchFamily="34" charset="0"/>
                <a:ea typeface="Times New Roman" pitchFamily="18" charset="0"/>
                <a:cs typeface="Arial" pitchFamily="34" charset="0"/>
              </a:rPr>
              <a:t>apply his work of salvation. He convicts sinners, imparts spiritual life and gives a true understanding of the Scriptures. He </a:t>
            </a:r>
            <a:r>
              <a:rPr lang="en-US" sz="2800" dirty="0" smtClean="0">
                <a:solidFill>
                  <a:srgbClr val="000000"/>
                </a:solidFill>
                <a:latin typeface="Verdana" pitchFamily="34" charset="0"/>
                <a:ea typeface="Times New Roman" pitchFamily="18" charset="0"/>
                <a:cs typeface="Arial" pitchFamily="34" charset="0"/>
              </a:rPr>
              <a:t>lives in </a:t>
            </a:r>
            <a:r>
              <a:rPr lang="en-US" sz="2800" dirty="0" smtClean="0">
                <a:solidFill>
                  <a:srgbClr val="000000"/>
                </a:solidFill>
                <a:latin typeface="Verdana" pitchFamily="34" charset="0"/>
                <a:ea typeface="Times New Roman" pitchFamily="18" charset="0"/>
                <a:cs typeface="Arial" pitchFamily="34" charset="0"/>
              </a:rPr>
              <a:t>all believers, </a:t>
            </a:r>
            <a:r>
              <a:rPr lang="en-US" sz="2800" dirty="0" smtClean="0">
                <a:solidFill>
                  <a:srgbClr val="000000"/>
                </a:solidFill>
                <a:latin typeface="Verdana" pitchFamily="34" charset="0"/>
                <a:ea typeface="Times New Roman" pitchFamily="18" charset="0"/>
                <a:cs typeface="Arial" pitchFamily="34" charset="0"/>
              </a:rPr>
              <a:t>gi</a:t>
            </a:r>
            <a:r>
              <a:rPr lang="en-US" sz="2800" dirty="0" smtClean="0">
                <a:solidFill>
                  <a:srgbClr val="000000"/>
                </a:solidFill>
                <a:latin typeface="Verdana" pitchFamily="34" charset="0"/>
                <a:ea typeface="Times New Roman" pitchFamily="18" charset="0"/>
                <a:cs typeface="Arial" pitchFamily="34" charset="0"/>
              </a:rPr>
              <a:t>ves </a:t>
            </a:r>
            <a:r>
              <a:rPr lang="en-US" sz="2800" dirty="0" smtClean="0">
                <a:solidFill>
                  <a:srgbClr val="000000"/>
                </a:solidFill>
                <a:latin typeface="Verdana" pitchFamily="34" charset="0"/>
                <a:ea typeface="Times New Roman" pitchFamily="18" charset="0"/>
                <a:cs typeface="Arial" pitchFamily="34" charset="0"/>
              </a:rPr>
              <a:t>assurance </a:t>
            </a:r>
            <a:r>
              <a:rPr lang="en-US" sz="2800" dirty="0" smtClean="0">
                <a:solidFill>
                  <a:srgbClr val="000000"/>
                </a:solidFill>
                <a:latin typeface="Verdana" pitchFamily="34" charset="0"/>
                <a:ea typeface="Times New Roman" pitchFamily="18" charset="0"/>
                <a:cs typeface="Arial" pitchFamily="34" charset="0"/>
              </a:rPr>
              <a:t>of salvation </a:t>
            </a:r>
            <a:r>
              <a:rPr lang="en-US" sz="2800" dirty="0" smtClean="0">
                <a:solidFill>
                  <a:srgbClr val="000000"/>
                </a:solidFill>
                <a:latin typeface="Verdana" pitchFamily="34" charset="0"/>
                <a:ea typeface="Times New Roman" pitchFamily="18" charset="0"/>
                <a:cs typeface="Arial" pitchFamily="34" charset="0"/>
              </a:rPr>
              <a:t>&amp; helps us become more like Christ </a:t>
            </a:r>
            <a:r>
              <a:rPr lang="en-US" sz="2800" dirty="0" smtClean="0">
                <a:solidFill>
                  <a:srgbClr val="000000"/>
                </a:solidFill>
                <a:latin typeface="Verdana" pitchFamily="34" charset="0"/>
                <a:ea typeface="Times New Roman" pitchFamily="18" charset="0"/>
                <a:cs typeface="Arial" pitchFamily="34" charset="0"/>
              </a:rPr>
              <a:t>(sanctification). He builds up the Church and empowers its members for worship, service and mission.</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4)">
                                      <p:cBhvr>
                                        <p:cTn id="32"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58614"/>
            <a:ext cx="8445624" cy="922114"/>
          </a:xfrm>
          <a:solidFill>
            <a:srgbClr val="FFFFFF">
              <a:alpha val="69804"/>
            </a:srgbClr>
          </a:solidFill>
          <a:ln>
            <a:noFill/>
          </a:ln>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r>
              <a:rPr lang="en-CA" sz="3200" dirty="0" smtClean="0">
                <a:solidFill>
                  <a:schemeClr val="dk1"/>
                </a:solidFill>
                <a:effectLst>
                  <a:outerShdw blurRad="38100" dist="38100" dir="2700000" algn="tl">
                    <a:srgbClr val="000000">
                      <a:alpha val="43137"/>
                    </a:srgbClr>
                  </a:outerShdw>
                </a:effectLst>
                <a:latin typeface="+mn-lt"/>
                <a:ea typeface="+mn-ea"/>
                <a:cs typeface="+mn-cs"/>
              </a:rPr>
              <a:t>A Word about Denominational Differences</a:t>
            </a:r>
            <a:endParaRPr lang="en-GB" sz="3200" dirty="0">
              <a:solidFill>
                <a:schemeClr val="dk1"/>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179512" y="908720"/>
            <a:ext cx="8686800" cy="5832648"/>
          </a:xfrm>
        </p:spPr>
        <p:txBody>
          <a:bodyPr/>
          <a:lstStyle/>
          <a:p>
            <a:pPr lvl="0" fontAlgn="ctr"/>
            <a:r>
              <a:rPr lang="en-CA" dirty="0" smtClean="0"/>
              <a:t>The Holy Spirit </a:t>
            </a:r>
          </a:p>
          <a:p>
            <a:pPr lvl="1" fontAlgn="ctr"/>
            <a:r>
              <a:rPr lang="en-CA" sz="2400" dirty="0" smtClean="0"/>
              <a:t>Is given to believers at salvation (they are born again by the Spirit of God. John 3:5)</a:t>
            </a:r>
          </a:p>
          <a:p>
            <a:pPr lvl="1" fontAlgn="ctr"/>
            <a:r>
              <a:rPr lang="en-CA" sz="2400" dirty="0" smtClean="0"/>
              <a:t>Produces FRUIT in the believer (Gal 5:22-23) which is more important than…</a:t>
            </a:r>
          </a:p>
          <a:p>
            <a:pPr lvl="1" fontAlgn="ctr"/>
            <a:r>
              <a:rPr lang="en-CA" sz="2400" dirty="0" smtClean="0"/>
              <a:t>Gives GIFTS to the church AS HE WISHES </a:t>
            </a:r>
            <a:r>
              <a:rPr lang="en-CA" sz="1400" dirty="0" smtClean="0"/>
              <a:t>(</a:t>
            </a:r>
            <a:r>
              <a:rPr lang="en-US" sz="1400" dirty="0" smtClean="0"/>
              <a:t>“…the </a:t>
            </a:r>
            <a:r>
              <a:rPr lang="en-US" sz="1400" dirty="0" smtClean="0"/>
              <a:t>same Spirit works all these things, distributing to each one individually as He wills. 1 </a:t>
            </a:r>
            <a:r>
              <a:rPr lang="en-US" sz="1400" dirty="0" err="1" smtClean="0"/>
              <a:t>Cor</a:t>
            </a:r>
            <a:r>
              <a:rPr lang="en-US" sz="1400" dirty="0" smtClean="0"/>
              <a:t> 12:11)</a:t>
            </a:r>
          </a:p>
          <a:p>
            <a:pPr lvl="1" fontAlgn="ctr"/>
            <a:r>
              <a:rPr lang="en-CA" sz="2400" dirty="0" smtClean="0"/>
              <a:t>Appearing to have the gifts is not evidence of salvation </a:t>
            </a:r>
            <a:r>
              <a:rPr lang="en-CA" sz="1400" dirty="0" smtClean="0"/>
              <a:t>(Matthew 7:21-23 </a:t>
            </a:r>
            <a:r>
              <a:rPr lang="en-US" sz="1400" dirty="0" smtClean="0"/>
              <a:t> Not every one that says to me, Lord, Lord, shall enter into the kingdom of heaven; but he who does the will of my Father which is in heaven.  Many will say to me in that day, Lord, Lord, have we not prophesied in your name? and in your name have cast out devils? and in your name done many wonderful works?  And then will I profess unto them, I never knew you: depart from me, you that work iniquity.</a:t>
            </a:r>
          </a:p>
          <a:p>
            <a:pPr lvl="1" fontAlgn="ctr"/>
            <a:r>
              <a:rPr lang="en-CA" sz="2400" dirty="0" smtClean="0"/>
              <a:t>Tongues is only </a:t>
            </a:r>
            <a:r>
              <a:rPr lang="en-CA" sz="2400" dirty="0" smtClean="0"/>
              <a:t>1 gift </a:t>
            </a:r>
            <a:r>
              <a:rPr lang="en-CA" sz="2400" dirty="0" smtClean="0"/>
              <a:t>of </a:t>
            </a:r>
            <a:r>
              <a:rPr lang="en-CA" sz="2400" dirty="0" smtClean="0"/>
              <a:t>9 listed there.  </a:t>
            </a:r>
            <a:r>
              <a:rPr lang="en-CA" sz="2400" dirty="0" smtClean="0"/>
              <a:t>It is not required as evidence of having the Holy Spirit. </a:t>
            </a:r>
            <a:r>
              <a:rPr lang="en-CA" sz="2400" dirty="0" smtClean="0"/>
              <a:t>It is only to be used as directed </a:t>
            </a:r>
            <a:r>
              <a:rPr lang="en-CA" sz="2400" dirty="0" smtClean="0"/>
              <a:t>in I </a:t>
            </a:r>
            <a:r>
              <a:rPr lang="en-CA" sz="2400" dirty="0" err="1" smtClean="0"/>
              <a:t>Cor</a:t>
            </a:r>
            <a:r>
              <a:rPr lang="en-CA" sz="2400" dirty="0" smtClean="0"/>
              <a:t> </a:t>
            </a:r>
            <a:r>
              <a:rPr lang="en-CA" sz="2400" dirty="0" smtClean="0"/>
              <a:t>14 &amp; is not </a:t>
            </a:r>
            <a:r>
              <a:rPr lang="en-CA" sz="2400" dirty="0" smtClean="0"/>
              <a:t>for </a:t>
            </a:r>
            <a:r>
              <a:rPr lang="en-CA" sz="2400" dirty="0" smtClean="0"/>
              <a:t>public ‘vain babbling.’  Tongues does not need to be ‘learned’.</a:t>
            </a:r>
            <a:endParaRPr lang="en-CA" sz="2400" dirty="0" smtClean="0"/>
          </a:p>
          <a:p>
            <a:pPr lvl="1" fontAlgn="ctr">
              <a:buNone/>
            </a:pPr>
            <a:endParaRPr lang="en-CA"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5000"/>
                                        <p:tgtEl>
                                          <p:spTgt spid="3">
                                            <p:txEl>
                                              <p:pRg st="1" end="1"/>
                                            </p:txEl>
                                          </p:spTgt>
                                        </p:tgtEl>
                                      </p:cBhvr>
                                    </p:animEffect>
                                  </p:childTnLst>
                                </p:cTn>
                              </p:par>
                            </p:childTnLst>
                          </p:cTn>
                        </p:par>
                        <p:par>
                          <p:cTn id="12" fill="hold">
                            <p:stCondLst>
                              <p:cond delay="7000"/>
                            </p:stCondLst>
                            <p:childTnLst>
                              <p:par>
                                <p:cTn id="13" presetID="21"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4)">
                                      <p:cBhvr>
                                        <p:cTn id="15" dur="5000"/>
                                        <p:tgtEl>
                                          <p:spTgt spid="3">
                                            <p:txEl>
                                              <p:pRg st="2" end="2"/>
                                            </p:txEl>
                                          </p:spTgt>
                                        </p:tgtEl>
                                      </p:cBhvr>
                                    </p:animEffect>
                                  </p:childTnLst>
                                </p:cTn>
                              </p:par>
                            </p:childTnLst>
                          </p:cTn>
                        </p:par>
                        <p:par>
                          <p:cTn id="16" fill="hold">
                            <p:stCondLst>
                              <p:cond delay="12000"/>
                            </p:stCondLst>
                            <p:childTnLst>
                              <p:par>
                                <p:cTn id="17" presetID="21"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4)">
                                      <p:cBhvr>
                                        <p:cTn id="19" dur="5000"/>
                                        <p:tgtEl>
                                          <p:spTgt spid="3">
                                            <p:txEl>
                                              <p:pRg st="3" end="3"/>
                                            </p:txEl>
                                          </p:spTgt>
                                        </p:tgtEl>
                                      </p:cBhvr>
                                    </p:animEffect>
                                  </p:childTnLst>
                                </p:cTn>
                              </p:par>
                            </p:childTnLst>
                          </p:cTn>
                        </p:par>
                        <p:par>
                          <p:cTn id="20" fill="hold">
                            <p:stCondLst>
                              <p:cond delay="17000"/>
                            </p:stCondLst>
                            <p:childTnLst>
                              <p:par>
                                <p:cTn id="21" presetID="21"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4)">
                                      <p:cBhvr>
                                        <p:cTn id="23" dur="5000"/>
                                        <p:tgtEl>
                                          <p:spTgt spid="3">
                                            <p:txEl>
                                              <p:pRg st="4" end="4"/>
                                            </p:txEl>
                                          </p:spTgt>
                                        </p:tgtEl>
                                      </p:cBhvr>
                                    </p:animEffect>
                                  </p:childTnLst>
                                </p:cTn>
                              </p:par>
                            </p:childTnLst>
                          </p:cTn>
                        </p:par>
                        <p:par>
                          <p:cTn id="24" fill="hold">
                            <p:stCondLst>
                              <p:cond delay="22000"/>
                            </p:stCondLst>
                            <p:childTnLst>
                              <p:par>
                                <p:cTn id="25" presetID="21"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4)">
                                      <p:cBhvr>
                                        <p:cTn id="2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cloud.JPG"/>
          <p:cNvPicPr>
            <a:picLocks noChangeAspect="1"/>
          </p:cNvPicPr>
          <p:nvPr/>
        </p:nvPicPr>
        <p:blipFill>
          <a:blip r:embed="rId3" cstate="print"/>
          <a:stretch>
            <a:fillRect/>
          </a:stretch>
        </p:blipFill>
        <p:spPr>
          <a:xfrm>
            <a:off x="1691680" y="2708920"/>
            <a:ext cx="5923184" cy="3586932"/>
          </a:xfrm>
          <a:prstGeom prst="rect">
            <a:avLst/>
          </a:prstGeom>
        </p:spPr>
      </p:pic>
      <p:sp>
        <p:nvSpPr>
          <p:cNvPr id="2" name="TextBox 1"/>
          <p:cNvSpPr txBox="1"/>
          <p:nvPr/>
        </p:nvSpPr>
        <p:spPr>
          <a:xfrm>
            <a:off x="2555776" y="1628800"/>
            <a:ext cx="4052713" cy="830997"/>
          </a:xfrm>
          <a:prstGeom prst="rect">
            <a:avLst/>
          </a:prstGeom>
          <a:noFill/>
        </p:spPr>
        <p:txBody>
          <a:bodyPr wrap="none" rtlCol="0">
            <a:spAutoFit/>
          </a:bodyPr>
          <a:lstStyle/>
          <a:p>
            <a:r>
              <a:rPr lang="en-US" sz="4800" dirty="0" smtClean="0"/>
              <a:t>Who is GICF?</a:t>
            </a:r>
          </a:p>
        </p:txBody>
      </p:sp>
      <p:sp>
        <p:nvSpPr>
          <p:cNvPr id="3" name="Rectangle 2"/>
          <p:cNvSpPr/>
          <p:nvPr/>
        </p:nvSpPr>
        <p:spPr>
          <a:xfrm>
            <a:off x="1043608" y="3717032"/>
            <a:ext cx="7200800" cy="1323439"/>
          </a:xfrm>
          <a:prstGeom prst="rect">
            <a:avLst/>
          </a:prstGeom>
        </p:spPr>
        <p:txBody>
          <a:bodyPr wrap="square">
            <a:spAutoFit/>
          </a:bodyPr>
          <a:lstStyle/>
          <a:p>
            <a:pPr algn="ctr"/>
            <a:r>
              <a:rPr lang="en-US" sz="8000" b="1" dirty="0" smtClean="0">
                <a:solidFill>
                  <a:srgbClr val="FF0000"/>
                </a:solidFill>
                <a:effectLst>
                  <a:outerShdw blurRad="38100" dist="38100" dir="2700000" algn="tl">
                    <a:srgbClr val="000000">
                      <a:alpha val="43137"/>
                    </a:srgbClr>
                  </a:outerShdw>
                </a:effectLst>
                <a:latin typeface="AR DARLING" pitchFamily="2" charset="0"/>
              </a:rPr>
              <a:t>YOU!</a:t>
            </a:r>
            <a:endParaRPr lang="en-US" sz="8000" b="1" dirty="0">
              <a:solidFill>
                <a:srgbClr val="FF0000"/>
              </a:solidFill>
              <a:effectLst>
                <a:outerShdw blurRad="38100" dist="38100" dir="2700000" algn="tl">
                  <a:srgbClr val="000000">
                    <a:alpha val="43137"/>
                  </a:srgbClr>
                </a:outerShdw>
              </a:effectLst>
              <a:latin typeface="AR DARLING"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xit" presetSubtype="16" fill="hold" nodeType="afterEffect">
                                  <p:stCondLst>
                                    <p:cond delay="5000"/>
                                  </p:stCondLst>
                                  <p:childTnLst>
                                    <p:animEffect transition="out" filter="plus(in)">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7504" y="1844675"/>
            <a:ext cx="8856984"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Font typeface="Arial" pitchFamily="34" charset="0"/>
              <a:buChar char="•"/>
            </a:pPr>
            <a:r>
              <a:rPr lang="en-US" altLang="zh-CN" sz="2400" b="1" dirty="0" smtClean="0"/>
              <a:t>Greeters, Ushers, &amp;</a:t>
            </a:r>
            <a:r>
              <a:rPr lang="en-US" altLang="zh-CN" sz="2400" b="1" dirty="0"/>
              <a:t> Setup </a:t>
            </a:r>
            <a:r>
              <a:rPr lang="en-US" altLang="zh-CN" sz="2400" b="1" dirty="0" smtClean="0"/>
              <a:t>	</a:t>
            </a:r>
            <a:r>
              <a:rPr lang="en-US" altLang="zh-CN" sz="2400" dirty="0" smtClean="0"/>
              <a:t> - Jason Dexter</a:t>
            </a:r>
            <a:endParaRPr lang="en-US" altLang="zh-CN" sz="2400" dirty="0"/>
          </a:p>
          <a:p>
            <a:pPr marL="342900" indent="-342900">
              <a:lnSpc>
                <a:spcPct val="120000"/>
              </a:lnSpc>
              <a:spcBef>
                <a:spcPct val="20000"/>
              </a:spcBef>
              <a:buFont typeface="Arial" pitchFamily="34" charset="0"/>
              <a:buChar char="•"/>
            </a:pPr>
            <a:r>
              <a:rPr lang="en-US" altLang="zh-CN" sz="2400" b="1" dirty="0" smtClean="0"/>
              <a:t>Sunday School &amp; Youth 	</a:t>
            </a:r>
            <a:r>
              <a:rPr lang="en-US" altLang="zh-CN" sz="2400" dirty="0" smtClean="0"/>
              <a:t> - Sung You</a:t>
            </a:r>
          </a:p>
          <a:p>
            <a:pPr marL="342900" indent="-342900">
              <a:lnSpc>
                <a:spcPct val="120000"/>
              </a:lnSpc>
              <a:spcBef>
                <a:spcPct val="20000"/>
              </a:spcBef>
              <a:buFont typeface="Arial" pitchFamily="34" charset="0"/>
              <a:buChar char="•"/>
            </a:pPr>
            <a:r>
              <a:rPr lang="en-US" altLang="zh-CN" sz="2400" b="1" dirty="0" smtClean="0"/>
              <a:t>Prayer</a:t>
            </a:r>
            <a:r>
              <a:rPr lang="en-US" altLang="zh-CN" sz="2400" b="1" dirty="0"/>
              <a:t> Ministry  </a:t>
            </a:r>
            <a:r>
              <a:rPr lang="en-US" altLang="zh-CN" sz="2400" b="1" dirty="0" smtClean="0"/>
              <a:t>			</a:t>
            </a:r>
            <a:r>
              <a:rPr lang="en-US" altLang="zh-CN" sz="2400" dirty="0" smtClean="0"/>
              <a:t> - Glenn </a:t>
            </a:r>
            <a:r>
              <a:rPr lang="en-US" altLang="zh-CN" sz="2400" dirty="0" err="1"/>
              <a:t>Gyimah</a:t>
            </a:r>
            <a:r>
              <a:rPr lang="en-US" altLang="zh-CN" sz="2400" dirty="0"/>
              <a:t> </a:t>
            </a:r>
          </a:p>
          <a:p>
            <a:pPr marL="342900" indent="-342900">
              <a:lnSpc>
                <a:spcPct val="120000"/>
              </a:lnSpc>
              <a:spcBef>
                <a:spcPct val="20000"/>
              </a:spcBef>
              <a:buFont typeface="Arial" pitchFamily="34" charset="0"/>
              <a:buChar char="•"/>
            </a:pPr>
            <a:r>
              <a:rPr lang="en-US" altLang="zh-CN" sz="2400" b="1" dirty="0"/>
              <a:t>Small </a:t>
            </a:r>
            <a:r>
              <a:rPr lang="en-US" altLang="zh-CN" sz="2400" b="1" dirty="0" smtClean="0"/>
              <a:t>Groups/Preaching </a:t>
            </a:r>
            <a:r>
              <a:rPr lang="en-US" altLang="zh-CN" sz="2400" b="1" dirty="0"/>
              <a:t> </a:t>
            </a:r>
            <a:r>
              <a:rPr lang="en-US" altLang="zh-CN" sz="2400" b="1" dirty="0" smtClean="0"/>
              <a:t>	</a:t>
            </a:r>
            <a:r>
              <a:rPr lang="en-US" altLang="zh-CN" sz="2400" dirty="0" smtClean="0"/>
              <a:t> - Eddie </a:t>
            </a:r>
            <a:r>
              <a:rPr lang="en-US" altLang="zh-CN" sz="2400" dirty="0" err="1"/>
              <a:t>Lawrimore</a:t>
            </a:r>
            <a:r>
              <a:rPr lang="en-US" altLang="zh-CN" sz="2400" dirty="0"/>
              <a:t> </a:t>
            </a:r>
          </a:p>
          <a:p>
            <a:pPr marL="342900" indent="-342900">
              <a:lnSpc>
                <a:spcPct val="120000"/>
              </a:lnSpc>
              <a:spcBef>
                <a:spcPct val="20000"/>
              </a:spcBef>
              <a:buFont typeface="Arial" pitchFamily="34" charset="0"/>
              <a:buChar char="•"/>
            </a:pPr>
            <a:r>
              <a:rPr lang="en-US" altLang="zh-CN" sz="2400" b="1" dirty="0" smtClean="0"/>
              <a:t>Music Ministry </a:t>
            </a:r>
            <a:r>
              <a:rPr lang="en-US" altLang="zh-CN" sz="2400" dirty="0" smtClean="0"/>
              <a:t>			- Martin </a:t>
            </a:r>
            <a:r>
              <a:rPr lang="en-US" altLang="zh-CN" sz="2400" dirty="0" err="1" smtClean="0"/>
              <a:t>Asare</a:t>
            </a:r>
            <a:r>
              <a:rPr lang="en-US" altLang="zh-CN" sz="2400" dirty="0" smtClean="0"/>
              <a:t> </a:t>
            </a:r>
          </a:p>
          <a:p>
            <a:pPr marL="342900" indent="-342900">
              <a:lnSpc>
                <a:spcPct val="120000"/>
              </a:lnSpc>
              <a:spcBef>
                <a:spcPct val="20000"/>
              </a:spcBef>
              <a:buFont typeface="Arial" pitchFamily="34" charset="0"/>
              <a:buChar char="•"/>
            </a:pPr>
            <a:r>
              <a:rPr lang="en-US" altLang="zh-CN" sz="2400" b="1" dirty="0" smtClean="0"/>
              <a:t>Sound</a:t>
            </a:r>
            <a:r>
              <a:rPr lang="en-US" altLang="zh-CN" sz="2400" dirty="0" smtClean="0"/>
              <a:t> 				- </a:t>
            </a:r>
            <a:r>
              <a:rPr lang="en-US" altLang="zh-CN" sz="2000" dirty="0" smtClean="0"/>
              <a:t>Richard Wong / Graham Noble</a:t>
            </a:r>
            <a:endParaRPr lang="en-US" altLang="zh-CN" sz="2400" dirty="0" smtClean="0"/>
          </a:p>
          <a:p>
            <a:pPr marL="342900" indent="-342900">
              <a:lnSpc>
                <a:spcPct val="120000"/>
              </a:lnSpc>
              <a:spcBef>
                <a:spcPct val="20000"/>
              </a:spcBef>
              <a:buFont typeface="Arial" pitchFamily="34" charset="0"/>
              <a:buChar char="•"/>
            </a:pPr>
            <a:r>
              <a:rPr lang="en-US" altLang="zh-CN" sz="2400" b="1" dirty="0" smtClean="0"/>
              <a:t>Admin</a:t>
            </a:r>
            <a:r>
              <a:rPr lang="en-US" altLang="zh-CN" sz="2400" b="1" dirty="0"/>
              <a:t> </a:t>
            </a:r>
            <a:r>
              <a:rPr lang="en-US" altLang="zh-CN" sz="2400" b="1" dirty="0" smtClean="0"/>
              <a:t>&amp; logistics</a:t>
            </a:r>
            <a:r>
              <a:rPr lang="en-US" altLang="zh-CN" sz="2400" b="1" dirty="0"/>
              <a:t>  </a:t>
            </a:r>
            <a:r>
              <a:rPr lang="en-US" altLang="zh-CN" sz="2400" b="1" dirty="0" smtClean="0"/>
              <a:t>		</a:t>
            </a:r>
            <a:r>
              <a:rPr lang="en-US" altLang="zh-CN" sz="2400" dirty="0" smtClean="0"/>
              <a:t> - </a:t>
            </a:r>
            <a:r>
              <a:rPr lang="en-US" altLang="zh-CN" sz="2400" dirty="0" smtClean="0"/>
              <a:t>Alfred </a:t>
            </a:r>
            <a:r>
              <a:rPr lang="en-US" altLang="zh-CN" sz="2400" dirty="0" smtClean="0"/>
              <a:t>Leong</a:t>
            </a:r>
          </a:p>
          <a:p>
            <a:pPr marL="342900" indent="-342900">
              <a:lnSpc>
                <a:spcPct val="120000"/>
              </a:lnSpc>
              <a:spcBef>
                <a:spcPct val="20000"/>
              </a:spcBef>
              <a:buFont typeface="Arial" pitchFamily="34" charset="0"/>
              <a:buChar char="•"/>
            </a:pPr>
            <a:r>
              <a:rPr lang="en-US" altLang="zh-CN" sz="2400" b="1" dirty="0" smtClean="0"/>
              <a:t>Website 		</a:t>
            </a:r>
            <a:r>
              <a:rPr lang="en-US" altLang="zh-CN" sz="2400" dirty="0" smtClean="0"/>
              <a:t>		- Graham Noble</a:t>
            </a:r>
          </a:p>
          <a:p>
            <a:pPr marL="342900" indent="-342900">
              <a:lnSpc>
                <a:spcPct val="120000"/>
              </a:lnSpc>
              <a:spcBef>
                <a:spcPct val="20000"/>
              </a:spcBef>
              <a:buFont typeface="Arial" pitchFamily="34" charset="0"/>
              <a:buChar char="•"/>
            </a:pPr>
            <a:r>
              <a:rPr lang="en-US" altLang="zh-CN" sz="2400" b="1" dirty="0" smtClean="0"/>
              <a:t>Library  				</a:t>
            </a:r>
            <a:r>
              <a:rPr lang="en-US" altLang="zh-CN" sz="2400" dirty="0" smtClean="0"/>
              <a:t> - </a:t>
            </a:r>
            <a:r>
              <a:rPr lang="en-US" altLang="zh-CN" sz="2400" dirty="0" smtClean="0"/>
              <a:t>Diane </a:t>
            </a:r>
            <a:r>
              <a:rPr lang="en-US" altLang="zh-CN" sz="2400" dirty="0" err="1" smtClean="0"/>
              <a:t>Nall</a:t>
            </a:r>
            <a:endParaRPr lang="en-US" altLang="zh-CN" sz="2400" dirty="0" smtClean="0"/>
          </a:p>
          <a:p>
            <a:pPr marL="342900" indent="-342900">
              <a:lnSpc>
                <a:spcPct val="120000"/>
              </a:lnSpc>
              <a:spcBef>
                <a:spcPct val="20000"/>
              </a:spcBef>
            </a:pPr>
            <a:endParaRPr lang="en-US" altLang="zh-CN" sz="2400" dirty="0" smtClean="0"/>
          </a:p>
          <a:p>
            <a:pPr marL="457200" indent="-457200" algn="ctr">
              <a:spcBef>
                <a:spcPct val="20000"/>
              </a:spcBef>
              <a:buFont typeface="Arial" pitchFamily="34" charset="0"/>
              <a:buChar char="•"/>
            </a:pPr>
            <a:endParaRPr lang="en-US" altLang="zh-CN"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543</TotalTime>
  <Words>1759</Words>
  <Application>Microsoft Office PowerPoint</Application>
  <PresentationFormat>On-screen Show (4:3)</PresentationFormat>
  <Paragraphs>183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Who is GICF?</vt:lpstr>
      <vt:lpstr>History – A look back</vt:lpstr>
      <vt:lpstr>Structure &amp; Characteristics</vt:lpstr>
      <vt:lpstr>2014 Survey Data</vt:lpstr>
      <vt:lpstr>Slide 5</vt:lpstr>
      <vt:lpstr>Statement of Faith</vt:lpstr>
      <vt:lpstr>A Word about Denominational Differences</vt:lpstr>
      <vt:lpstr>Slide 8</vt:lpstr>
      <vt:lpstr>Slide 9</vt:lpstr>
      <vt:lpstr>Sunday School &amp; Youth</vt:lpstr>
      <vt:lpstr>Greeting &amp; Ushering</vt:lpstr>
      <vt:lpstr>Small Groups</vt:lpstr>
      <vt:lpstr>Library</vt:lpstr>
      <vt:lpstr>Prayer Ministry</vt:lpstr>
      <vt:lpstr>Admin</vt:lpstr>
      <vt:lpstr>Technical</vt:lpstr>
      <vt:lpstr>Slide 17</vt:lpstr>
    </vt:vector>
  </TitlesOfParts>
  <Company>CCF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SuperUser</dc:creator>
  <cp:lastModifiedBy>HP</cp:lastModifiedBy>
  <cp:revision>71</cp:revision>
  <dcterms:created xsi:type="dcterms:W3CDTF">2011-10-01T10:56:21Z</dcterms:created>
  <dcterms:modified xsi:type="dcterms:W3CDTF">2014-10-18T14:26:47Z</dcterms:modified>
</cp:coreProperties>
</file>